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70" r:id="rId4"/>
    <p:sldId id="274" r:id="rId5"/>
    <p:sldId id="275" r:id="rId6"/>
    <p:sldId id="276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61" r:id="rId17"/>
  </p:sldIdLst>
  <p:sldSz cx="12192000" cy="6858000"/>
  <p:notesSz cx="6858000" cy="9144000"/>
  <p:defaultTextStyle>
    <a:defPPr rtl="0"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6F8D38-63B6-4ACB-82FF-2B2DBA23A7ED}" type="datetime1">
              <a:rPr lang="ro-RO" smtClean="0"/>
              <a:t>30.05.2023</a:t>
            </a:fld>
            <a:endParaRPr lang="en-US" dirty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C421010-5B13-48A7-B1FE-BFAB3CC2110B}" type="datetime1">
              <a:rPr lang="ro-RO" smtClean="0"/>
              <a:t>30.05.2023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o"/>
              <a:t>Faceți clic pentru a edita stilurile de text coordonator</a:t>
            </a:r>
            <a:endParaRPr lang="en-US"/>
          </a:p>
          <a:p>
            <a:pPr lvl="1" rtl="0"/>
            <a:r>
              <a:rPr lang="ro"/>
              <a:t>Al doilea nivel</a:t>
            </a:r>
          </a:p>
          <a:p>
            <a:pPr lvl="2" rtl="0"/>
            <a:r>
              <a:rPr lang="ro"/>
              <a:t>Al treilea nivel</a:t>
            </a:r>
          </a:p>
          <a:p>
            <a:pPr lvl="3" rtl="0"/>
            <a:r>
              <a:rPr lang="ro"/>
              <a:t>Al patrulea nivel</a:t>
            </a:r>
          </a:p>
          <a:p>
            <a:pPr lvl="4" rtl="0"/>
            <a:r>
              <a:rPr lang="ro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reptunghi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Conector drept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466E40-9FFF-45F7-B14A-0CFDBD9C1342}" type="datetime1">
              <a:rPr lang="ro-RO" smtClean="0"/>
              <a:t>30.05.2023</a:t>
            </a:fld>
            <a:endParaRPr lang="en-US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u ș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o" dirty="0"/>
              <a:t>Faceți clic pentru a edita stilul de</a:t>
            </a:r>
            <a:r>
              <a:rPr lang="en-US" dirty="0"/>
              <a:t> </a:t>
            </a:r>
            <a:r>
              <a:rPr lang="ro" dirty="0"/>
              <a:t>titlu coordonator</a:t>
            </a:r>
            <a:endParaRPr lang="en-US" dirty="0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9E583C-2495-4A3C-BE07-CB3A24518A29}" type="datetime1">
              <a:rPr lang="ro-RO" smtClean="0"/>
              <a:t>30.05.2023</a:t>
            </a:fld>
            <a:endParaRPr lang="en-US" dirty="0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reptunghi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D3790B-C1E0-45A2-971C-F15ECDA2076A}" type="datetime1">
              <a:rPr lang="ro-RO" smtClean="0"/>
              <a:t>30.05.2023</a:t>
            </a:fld>
            <a:endParaRPr lang="en-US" dirty="0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ubstituent număr diapozitiv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08961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o" dirty="0"/>
              <a:t>Faceți clic pentru a edita stilul de titlu coordonator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6CF7A8-AC5E-4832-97E1-FE9F0FC0565A}" type="datetime1">
              <a:rPr lang="ro-RO" smtClean="0"/>
              <a:t>30.05.2023</a:t>
            </a:fld>
            <a:endParaRPr lang="en-US" dirty="0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reptunghi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cxnSp>
        <p:nvCxnSpPr>
          <p:cNvPr id="9" name="Conector drept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95E563-9372-4EAB-9242-E54A9BA32C3B}" type="datetime1">
              <a:rPr lang="ro-RO" smtClean="0"/>
              <a:t>30.05.2023</a:t>
            </a:fld>
            <a:endParaRPr lang="en-US" dirty="0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ubstituent număr diapozitiv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u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o" dirty="0"/>
              <a:t>Faceți clic pentru a edita stilul de</a:t>
            </a:r>
            <a:r>
              <a:rPr lang="en-US" dirty="0"/>
              <a:t> </a:t>
            </a:r>
            <a:r>
              <a:rPr lang="ro" dirty="0"/>
              <a:t>titlu coordonator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044073-C92A-4D4F-986B-9CDA6CEBE71F}" type="datetime1">
              <a:rPr lang="ro-RO" smtClean="0"/>
              <a:t>30.05.2023</a:t>
            </a:fld>
            <a:endParaRPr lang="en-US" dirty="0"/>
          </a:p>
        </p:txBody>
      </p:sp>
      <p:sp>
        <p:nvSpPr>
          <p:cNvPr id="9" name="Substituent subsol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ubstituent număr diapozitiv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u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E94CF3-4F5A-4D84-A229-D0D4A790B591}" type="datetime1">
              <a:rPr lang="ro-RO" smtClean="0"/>
              <a:t>30.05.2023</a:t>
            </a:fld>
            <a:endParaRPr lang="en-US" dirty="0"/>
          </a:p>
        </p:txBody>
      </p:sp>
      <p:sp>
        <p:nvSpPr>
          <p:cNvPr id="11" name="Substituent subsol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Substituent număr diapozitiv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o" dirty="0"/>
              <a:t>Faceți clic pentru a edita stilul de</a:t>
            </a:r>
            <a:r>
              <a:rPr lang="en-US" dirty="0"/>
              <a:t> </a:t>
            </a:r>
            <a:r>
              <a:rPr lang="ro" dirty="0"/>
              <a:t>titlu coordonator</a:t>
            </a:r>
            <a:endParaRPr lang="en-US" dirty="0"/>
          </a:p>
        </p:txBody>
      </p:sp>
      <p:sp>
        <p:nvSpPr>
          <p:cNvPr id="6" name="Substituent dată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26BFB8-4795-422A-869A-271619A96EEE}" type="datetime1">
              <a:rPr lang="ro-RO" smtClean="0"/>
              <a:t>30.05.2023</a:t>
            </a:fld>
            <a:endParaRPr lang="en-US" dirty="0"/>
          </a:p>
        </p:txBody>
      </p:sp>
      <p:sp>
        <p:nvSpPr>
          <p:cNvPr id="7" name="Substituent subsol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Substituent număr diapozitiv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reptunghi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70A770-6EAB-4DD2-8F40-9636062867BB}" type="datetime1">
              <a:rPr lang="ro-RO" smtClean="0"/>
              <a:t>30.05.2023</a:t>
            </a:fld>
            <a:endParaRPr lang="en-US" dirty="0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reptunghi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D650A103-45A2-42BD-8179-A60CCD7FDA29}" type="datetime1">
              <a:rPr lang="ro-RO" smtClean="0"/>
              <a:t>30.05.2023</a:t>
            </a:fld>
            <a:endParaRPr lang="en-US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reptunghi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stituent imagin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71F60373-5127-44FB-BC34-C86DA015266A}" type="datetime1">
              <a:rPr lang="ro-RO" smtClean="0"/>
              <a:t>30.05.2023</a:t>
            </a:fld>
            <a:endParaRPr lang="en-US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reptunghi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o" dirty="0"/>
              <a:t>Faceți clic pentru a edita stilul de titlu coordonator</a:t>
            </a:r>
            <a:endParaRPr lang="en-US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o"/>
              <a:t>Faceți clic pentru a edita stilurile de text coordonator</a:t>
            </a:r>
          </a:p>
          <a:p>
            <a:pPr lvl="1" rtl="0"/>
            <a:r>
              <a:rPr lang="ro"/>
              <a:t>Al doilea nivel</a:t>
            </a:r>
          </a:p>
          <a:p>
            <a:pPr lvl="2" rtl="0"/>
            <a:r>
              <a:rPr lang="ro"/>
              <a:t>Al treilea nivel</a:t>
            </a:r>
          </a:p>
          <a:p>
            <a:pPr lvl="3" rtl="0"/>
            <a:r>
              <a:rPr lang="ro"/>
              <a:t>Al patrulea nivel</a:t>
            </a:r>
          </a:p>
          <a:p>
            <a:pPr lvl="4" rtl="0"/>
            <a:r>
              <a:rPr lang="ro"/>
              <a:t>Al cincilea nivel</a:t>
            </a:r>
            <a:endParaRPr lang="en-US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7016D0B4-A224-40F7-AD04-9D490C2EC635}" type="datetime1">
              <a:rPr lang="ro-RO" smtClean="0"/>
              <a:t>30.05.2023</a:t>
            </a:fld>
            <a:endParaRPr lang="en-US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Conector drept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Dreptunghi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en-US" sz="8000" dirty="0"/>
              <a:t>Charge-IT</a:t>
            </a:r>
            <a:endParaRPr lang="ro" sz="8000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Proiect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realizat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Daniel Marcu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ciprian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manea</a:t>
            </a:r>
            <a:endParaRPr lang="ro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2293734"/>
            <a:ext cx="4635315" cy="2270533"/>
          </a:xfrm>
          <a:prstGeom prst="rect">
            <a:avLst/>
          </a:prstGeom>
        </p:spPr>
      </p:pic>
      <p:cxnSp>
        <p:nvCxnSpPr>
          <p:cNvPr id="24" name="Conector drept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133600" y="758825"/>
            <a:ext cx="10058400" cy="389255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o" sz="4800" i="1" dirty="0">
                <a:solidFill>
                  <a:srgbClr val="FFFFFF"/>
                </a:solidFill>
              </a:rPr>
              <a:t>Cea mai bună ofertă care vă reflectă abordarea... "Este un pa</a:t>
            </a:r>
            <a:r>
              <a:rPr lang="ro-RO" sz="4800" i="1" dirty="0">
                <a:solidFill>
                  <a:srgbClr val="FFFFFF"/>
                </a:solidFill>
              </a:rPr>
              <a:t>s</a:t>
            </a:r>
            <a:r>
              <a:rPr lang="ro" sz="4800" i="1" dirty="0">
                <a:solidFill>
                  <a:srgbClr val="FFFFFF"/>
                </a:solidFill>
              </a:rPr>
              <a:t> mic pentru om, un salt uriaș pentru omenire."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133600" y="5224463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ro" dirty="0">
                <a:solidFill>
                  <a:srgbClr val="FFFFFF"/>
                </a:solidFill>
              </a:rPr>
              <a:t>-Neil Armstrong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80BD9-5674-EB47-A263-2271A8670AE9}"/>
              </a:ext>
            </a:extLst>
          </p:cNvPr>
          <p:cNvSpPr txBox="1"/>
          <p:nvPr/>
        </p:nvSpPr>
        <p:spPr>
          <a:xfrm>
            <a:off x="2938462" y="50939"/>
            <a:ext cx="631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Bookman Old Style (Headings)"/>
              </a:rPr>
              <a:t>Pagina</a:t>
            </a:r>
            <a:r>
              <a:rPr lang="en-US" sz="4000" dirty="0">
                <a:latin typeface="Bookman Old Style (Headings)"/>
              </a:rPr>
              <a:t> </a:t>
            </a:r>
            <a:r>
              <a:rPr lang="en-US" sz="4000" dirty="0" err="1">
                <a:latin typeface="Bookman Old Style (Headings)"/>
              </a:rPr>
              <a:t>principala</a:t>
            </a:r>
            <a:endParaRPr lang="ro-RO" sz="4000" dirty="0">
              <a:latin typeface="Bookman Old Style (Headings)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25ED55-8524-723F-E93C-94B84FDEA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98" y="758825"/>
            <a:ext cx="10891601" cy="564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14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133600" y="758825"/>
            <a:ext cx="10058400" cy="389255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o" sz="4800" i="1" dirty="0">
                <a:solidFill>
                  <a:srgbClr val="FFFFFF"/>
                </a:solidFill>
              </a:rPr>
              <a:t>Cea mai bună ofertă care vă reflectă abordarea... "Este un pa</a:t>
            </a:r>
            <a:r>
              <a:rPr lang="ro-RO" sz="4800" i="1" dirty="0">
                <a:solidFill>
                  <a:srgbClr val="FFFFFF"/>
                </a:solidFill>
              </a:rPr>
              <a:t>s</a:t>
            </a:r>
            <a:r>
              <a:rPr lang="ro" sz="4800" i="1" dirty="0">
                <a:solidFill>
                  <a:srgbClr val="FFFFFF"/>
                </a:solidFill>
              </a:rPr>
              <a:t> mic pentru om, un salt uriaș pentru omenire."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133600" y="5224463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ro" dirty="0">
                <a:solidFill>
                  <a:srgbClr val="FFFFFF"/>
                </a:solidFill>
              </a:rPr>
              <a:t>-Neil Armstrong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80BD9-5674-EB47-A263-2271A8670AE9}"/>
              </a:ext>
            </a:extLst>
          </p:cNvPr>
          <p:cNvSpPr txBox="1"/>
          <p:nvPr/>
        </p:nvSpPr>
        <p:spPr>
          <a:xfrm>
            <a:off x="2093165" y="50939"/>
            <a:ext cx="8005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ookman Old Style (Headings)"/>
              </a:rPr>
              <a:t>Adaugare/</a:t>
            </a:r>
            <a:r>
              <a:rPr lang="en-US" sz="4000" dirty="0" err="1">
                <a:latin typeface="Bookman Old Style (Headings)"/>
              </a:rPr>
              <a:t>editare</a:t>
            </a:r>
            <a:r>
              <a:rPr lang="en-US" sz="4000" dirty="0">
                <a:latin typeface="Bookman Old Style (Headings)"/>
              </a:rPr>
              <a:t> </a:t>
            </a:r>
            <a:r>
              <a:rPr lang="en-US" sz="4000" dirty="0" err="1">
                <a:latin typeface="Bookman Old Style (Headings)"/>
              </a:rPr>
              <a:t>masina</a:t>
            </a:r>
            <a:endParaRPr lang="ro-RO" sz="4000" dirty="0">
              <a:latin typeface="Bookman Old Style (Headings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A4AAE0-F42B-9F9C-3C01-0F0942C6C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21" y="758825"/>
            <a:ext cx="10745755" cy="544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50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133600" y="758825"/>
            <a:ext cx="10058400" cy="389255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o" sz="4800" i="1" dirty="0">
                <a:solidFill>
                  <a:srgbClr val="FFFFFF"/>
                </a:solidFill>
              </a:rPr>
              <a:t>Cea mai bună ofertă care vă reflectă abordarea... "Este un pa</a:t>
            </a:r>
            <a:r>
              <a:rPr lang="ro-RO" sz="4800" i="1" dirty="0">
                <a:solidFill>
                  <a:srgbClr val="FFFFFF"/>
                </a:solidFill>
              </a:rPr>
              <a:t>s</a:t>
            </a:r>
            <a:r>
              <a:rPr lang="ro" sz="4800" i="1" dirty="0">
                <a:solidFill>
                  <a:srgbClr val="FFFFFF"/>
                </a:solidFill>
              </a:rPr>
              <a:t> mic pentru om, un salt uriaș pentru omenire."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133600" y="5224463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ro" dirty="0">
                <a:solidFill>
                  <a:srgbClr val="FFFFFF"/>
                </a:solidFill>
              </a:rPr>
              <a:t>-Neil Armstrong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80BD9-5674-EB47-A263-2271A8670AE9}"/>
              </a:ext>
            </a:extLst>
          </p:cNvPr>
          <p:cNvSpPr txBox="1"/>
          <p:nvPr/>
        </p:nvSpPr>
        <p:spPr>
          <a:xfrm>
            <a:off x="2938462" y="50939"/>
            <a:ext cx="631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Bookman Old Style (Headings)"/>
              </a:rPr>
              <a:t>Harta</a:t>
            </a:r>
            <a:r>
              <a:rPr lang="en-US" sz="4000" dirty="0">
                <a:latin typeface="Bookman Old Style (Headings)"/>
              </a:rPr>
              <a:t> </a:t>
            </a:r>
            <a:r>
              <a:rPr lang="en-US" sz="4000" dirty="0" err="1">
                <a:latin typeface="Bookman Old Style (Headings)"/>
              </a:rPr>
              <a:t>incarcatoare</a:t>
            </a:r>
            <a:endParaRPr lang="ro-RO" sz="4000" dirty="0">
              <a:latin typeface="Bookman Old Style (Headings)"/>
            </a:endParaRPr>
          </a:p>
        </p:txBody>
      </p:sp>
      <p:pic>
        <p:nvPicPr>
          <p:cNvPr id="6" name="Picture 5" descr="A screenshot of a map&#10;&#10;Description automatically generated with medium confidence">
            <a:extLst>
              <a:ext uri="{FF2B5EF4-FFF2-40B4-BE49-F238E27FC236}">
                <a16:creationId xmlns:a16="http://schemas.microsoft.com/office/drawing/2014/main" id="{C7A7D7D5-B152-298C-BDD7-1F25082A3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" y="1018563"/>
            <a:ext cx="10488039" cy="534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28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133600" y="758825"/>
            <a:ext cx="10058400" cy="389255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o" sz="4800" i="1" dirty="0">
                <a:solidFill>
                  <a:srgbClr val="FFFFFF"/>
                </a:solidFill>
              </a:rPr>
              <a:t>Cea mai bună ofertă care vă reflectă abordarea... "Este un pa</a:t>
            </a:r>
            <a:r>
              <a:rPr lang="ro-RO" sz="4800" i="1" dirty="0">
                <a:solidFill>
                  <a:srgbClr val="FFFFFF"/>
                </a:solidFill>
              </a:rPr>
              <a:t>s</a:t>
            </a:r>
            <a:r>
              <a:rPr lang="ro" sz="4800" i="1" dirty="0">
                <a:solidFill>
                  <a:srgbClr val="FFFFFF"/>
                </a:solidFill>
              </a:rPr>
              <a:t> mic pentru om, un salt uriaș pentru omenire."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133600" y="5224463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ro" dirty="0">
                <a:solidFill>
                  <a:srgbClr val="FFFFFF"/>
                </a:solidFill>
              </a:rPr>
              <a:t>-Neil Armstrong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80BD9-5674-EB47-A263-2271A8670AE9}"/>
              </a:ext>
            </a:extLst>
          </p:cNvPr>
          <p:cNvSpPr txBox="1"/>
          <p:nvPr/>
        </p:nvSpPr>
        <p:spPr>
          <a:xfrm>
            <a:off x="2938462" y="50939"/>
            <a:ext cx="631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ookman Old Style (Headings)"/>
              </a:rPr>
              <a:t>Adaugare </a:t>
            </a:r>
            <a:r>
              <a:rPr lang="en-US" sz="4000" dirty="0" err="1">
                <a:latin typeface="Bookman Old Style (Headings)"/>
              </a:rPr>
              <a:t>rezervare</a:t>
            </a:r>
            <a:endParaRPr lang="ro-RO" sz="4000" dirty="0">
              <a:latin typeface="Bookman Old Style (Headings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EDA065-1224-4520-C3FC-9281AE475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11" y="758825"/>
            <a:ext cx="11483976" cy="553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86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133600" y="758825"/>
            <a:ext cx="10058400" cy="389255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o" sz="4800" i="1" dirty="0">
                <a:solidFill>
                  <a:srgbClr val="FFFFFF"/>
                </a:solidFill>
              </a:rPr>
              <a:t>Cea mai bună ofertă care vă reflectă abordarea... "Este un pa</a:t>
            </a:r>
            <a:r>
              <a:rPr lang="ro-RO" sz="4800" i="1" dirty="0">
                <a:solidFill>
                  <a:srgbClr val="FFFFFF"/>
                </a:solidFill>
              </a:rPr>
              <a:t>s</a:t>
            </a:r>
            <a:r>
              <a:rPr lang="ro" sz="4800" i="1" dirty="0">
                <a:solidFill>
                  <a:srgbClr val="FFFFFF"/>
                </a:solidFill>
              </a:rPr>
              <a:t> mic pentru om, un salt uriaș pentru omenire."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133600" y="5224463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ro" dirty="0">
                <a:solidFill>
                  <a:srgbClr val="FFFFFF"/>
                </a:solidFill>
              </a:rPr>
              <a:t>-Neil Armstrong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80BD9-5674-EB47-A263-2271A8670AE9}"/>
              </a:ext>
            </a:extLst>
          </p:cNvPr>
          <p:cNvSpPr txBox="1"/>
          <p:nvPr/>
        </p:nvSpPr>
        <p:spPr>
          <a:xfrm>
            <a:off x="2938462" y="50939"/>
            <a:ext cx="6315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Bookman Old Style (Headings)"/>
              </a:rPr>
              <a:t>Vizualizare</a:t>
            </a:r>
            <a:r>
              <a:rPr lang="en-US" sz="4000" dirty="0">
                <a:latin typeface="Bookman Old Style (Headings)"/>
              </a:rPr>
              <a:t> </a:t>
            </a:r>
            <a:r>
              <a:rPr lang="en-US" sz="4000" dirty="0" err="1">
                <a:latin typeface="Bookman Old Style (Headings)"/>
              </a:rPr>
              <a:t>incarcatoare</a:t>
            </a:r>
            <a:r>
              <a:rPr lang="en-US" sz="4000" dirty="0">
                <a:latin typeface="Bookman Old Style (Headings)"/>
              </a:rPr>
              <a:t> </a:t>
            </a:r>
            <a:r>
              <a:rPr lang="en-US" sz="4000" dirty="0" err="1">
                <a:latin typeface="Bookman Old Style (Headings)"/>
              </a:rPr>
              <a:t>proprii</a:t>
            </a:r>
            <a:endParaRPr lang="ro-RO" sz="4000" dirty="0">
              <a:latin typeface="Bookman Old Style (Headings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A3FD44-E944-5BFB-6F38-CB111209D2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35"/>
          <a:stretch/>
        </p:blipFill>
        <p:spPr>
          <a:xfrm>
            <a:off x="807097" y="1409669"/>
            <a:ext cx="10577804" cy="477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52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133600" y="758825"/>
            <a:ext cx="10058400" cy="389255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o" sz="4800" i="1" dirty="0">
                <a:solidFill>
                  <a:srgbClr val="FFFFFF"/>
                </a:solidFill>
              </a:rPr>
              <a:t>Cea mai bună ofertă care vă reflectă abordarea... "Este un pa</a:t>
            </a:r>
            <a:r>
              <a:rPr lang="ro-RO" sz="4800" i="1" dirty="0">
                <a:solidFill>
                  <a:srgbClr val="FFFFFF"/>
                </a:solidFill>
              </a:rPr>
              <a:t>s</a:t>
            </a:r>
            <a:r>
              <a:rPr lang="ro" sz="4800" i="1" dirty="0">
                <a:solidFill>
                  <a:srgbClr val="FFFFFF"/>
                </a:solidFill>
              </a:rPr>
              <a:t> mic pentru om, un salt uriaș pentru omenire."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133600" y="5224463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ro" dirty="0">
                <a:solidFill>
                  <a:srgbClr val="FFFFFF"/>
                </a:solidFill>
              </a:rPr>
              <a:t>-Neil Armstrong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80BD9-5674-EB47-A263-2271A8670AE9}"/>
              </a:ext>
            </a:extLst>
          </p:cNvPr>
          <p:cNvSpPr txBox="1"/>
          <p:nvPr/>
        </p:nvSpPr>
        <p:spPr>
          <a:xfrm>
            <a:off x="0" y="5093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ookman Old Style (Headings)"/>
              </a:rPr>
              <a:t>Adaugare/</a:t>
            </a:r>
            <a:r>
              <a:rPr lang="en-US" sz="4000" dirty="0" err="1">
                <a:latin typeface="Bookman Old Style (Headings)"/>
              </a:rPr>
              <a:t>editare</a:t>
            </a:r>
            <a:r>
              <a:rPr lang="en-US" sz="4000" dirty="0">
                <a:latin typeface="Bookman Old Style (Headings)"/>
              </a:rPr>
              <a:t> </a:t>
            </a:r>
            <a:r>
              <a:rPr lang="en-US" sz="4000" dirty="0" err="1">
                <a:latin typeface="Bookman Old Style (Headings)"/>
              </a:rPr>
              <a:t>incarcator</a:t>
            </a:r>
            <a:endParaRPr lang="ro-RO" sz="4000" dirty="0">
              <a:latin typeface="Bookman Old Style (Headings)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947DCF-3BC7-0192-87F2-9D2B49F25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12" y="828189"/>
            <a:ext cx="11599436" cy="520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8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133600" y="758825"/>
            <a:ext cx="10058400" cy="389255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o" sz="4800" i="1" dirty="0">
                <a:solidFill>
                  <a:srgbClr val="FFFFFF"/>
                </a:solidFill>
              </a:rPr>
              <a:t>Cea mai bună ofertă care vă reflectă abordarea... "Este un pa</a:t>
            </a:r>
            <a:r>
              <a:rPr lang="ro-RO" sz="4800" i="1" dirty="0">
                <a:solidFill>
                  <a:srgbClr val="FFFFFF"/>
                </a:solidFill>
              </a:rPr>
              <a:t>s</a:t>
            </a:r>
            <a:r>
              <a:rPr lang="ro" sz="4800" i="1" dirty="0">
                <a:solidFill>
                  <a:srgbClr val="FFFFFF"/>
                </a:solidFill>
              </a:rPr>
              <a:t> mic pentru om, un salt uriaș pentru omenire."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133600" y="5224463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ro">
                <a:solidFill>
                  <a:srgbClr val="FFFFFF"/>
                </a:solidFill>
              </a:rPr>
              <a:t>-Neil Armstrong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80BD9-5674-EB47-A263-2271A8670AE9}"/>
              </a:ext>
            </a:extLst>
          </p:cNvPr>
          <p:cNvSpPr txBox="1"/>
          <p:nvPr/>
        </p:nvSpPr>
        <p:spPr>
          <a:xfrm>
            <a:off x="2938462" y="3075057"/>
            <a:ext cx="631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ookman Old Style (Headings)"/>
              </a:rPr>
              <a:t>Demo</a:t>
            </a:r>
            <a:endParaRPr lang="ro-RO" sz="4000" dirty="0">
              <a:latin typeface="Bookman Old Style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95602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980BD9-5674-EB47-A263-2271A8670AE9}"/>
              </a:ext>
            </a:extLst>
          </p:cNvPr>
          <p:cNvSpPr txBox="1"/>
          <p:nvPr/>
        </p:nvSpPr>
        <p:spPr>
          <a:xfrm>
            <a:off x="609600" y="201288"/>
            <a:ext cx="1097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Bookman Old Style (Headings)"/>
              </a:rPr>
              <a:t>Tema</a:t>
            </a:r>
            <a:r>
              <a:rPr lang="en-US" sz="4000" dirty="0">
                <a:latin typeface="Bookman Old Style (Headings)"/>
              </a:rPr>
              <a:t> </a:t>
            </a:r>
            <a:r>
              <a:rPr lang="en-US" sz="4000" dirty="0" err="1">
                <a:latin typeface="Bookman Old Style (Headings)"/>
              </a:rPr>
              <a:t>proiectului</a:t>
            </a:r>
            <a:r>
              <a:rPr lang="en-US" sz="4000" dirty="0">
                <a:latin typeface="Bookman Old Style (Headings)"/>
              </a:rPr>
              <a:t>:</a:t>
            </a:r>
          </a:p>
          <a:p>
            <a:pPr algn="ctr"/>
            <a:r>
              <a:rPr lang="en-US" sz="3200" dirty="0"/>
              <a:t>Site </a:t>
            </a:r>
            <a:r>
              <a:rPr lang="en-US" sz="3200" dirty="0" err="1"/>
              <a:t>pentru</a:t>
            </a:r>
            <a:r>
              <a:rPr lang="en-US" sz="3200" dirty="0"/>
              <a:t> </a:t>
            </a:r>
            <a:r>
              <a:rPr lang="en-US" sz="3200" dirty="0" err="1"/>
              <a:t>gestionarea</a:t>
            </a:r>
            <a:r>
              <a:rPr lang="en-US" sz="3200" dirty="0"/>
              <a:t> </a:t>
            </a:r>
            <a:r>
              <a:rPr lang="en-US" sz="3200" dirty="0" err="1"/>
              <a:t>statilor</a:t>
            </a:r>
            <a:r>
              <a:rPr lang="en-US" sz="3200" dirty="0"/>
              <a:t> de </a:t>
            </a:r>
            <a:r>
              <a:rPr lang="en-US" sz="3200" dirty="0" err="1"/>
              <a:t>incarcare</a:t>
            </a:r>
            <a:r>
              <a:rPr lang="en-US" sz="3200" dirty="0"/>
              <a:t> </a:t>
            </a:r>
            <a:r>
              <a:rPr lang="en-US" sz="3200" dirty="0" err="1"/>
              <a:t>pentru</a:t>
            </a:r>
            <a:r>
              <a:rPr lang="en-US" sz="3200" dirty="0"/>
              <a:t> </a:t>
            </a:r>
            <a:r>
              <a:rPr lang="en-US" sz="3200" dirty="0" err="1"/>
              <a:t>masinile</a:t>
            </a:r>
            <a:r>
              <a:rPr lang="en-US" sz="3200" dirty="0"/>
              <a:t> </a:t>
            </a:r>
            <a:r>
              <a:rPr lang="en-US" sz="3200" dirty="0" err="1"/>
              <a:t>electrice</a:t>
            </a:r>
            <a:endParaRPr lang="en-US" sz="3200" dirty="0">
              <a:solidFill>
                <a:schemeClr val="tx1"/>
              </a:solidFill>
            </a:endParaRPr>
          </a:p>
          <a:p>
            <a:pPr algn="ctr"/>
            <a:endParaRPr lang="ro-RO" sz="4000" dirty="0">
              <a:latin typeface="Bookman Old Style (Headings)"/>
            </a:endParaRPr>
          </a:p>
        </p:txBody>
      </p:sp>
      <p:pic>
        <p:nvPicPr>
          <p:cNvPr id="7" name="Picture 6" descr="A picture containing land vehicle, wheel, outdoor, vehicle&#10;&#10;Description automatically generated">
            <a:extLst>
              <a:ext uri="{FF2B5EF4-FFF2-40B4-BE49-F238E27FC236}">
                <a16:creationId xmlns:a16="http://schemas.microsoft.com/office/drawing/2014/main" id="{E0C72BF2-F00E-35FB-63C7-99FD781C97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3" b="4658"/>
          <a:stretch/>
        </p:blipFill>
        <p:spPr>
          <a:xfrm>
            <a:off x="2181225" y="1917693"/>
            <a:ext cx="7829550" cy="453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B7E220-7E63-4FD5-CF28-5B1832AB56C0}"/>
              </a:ext>
            </a:extLst>
          </p:cNvPr>
          <p:cNvSpPr txBox="1"/>
          <p:nvPr/>
        </p:nvSpPr>
        <p:spPr>
          <a:xfrm>
            <a:off x="609600" y="201288"/>
            <a:ext cx="1097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Bookman Old Style (Headings)"/>
              </a:rPr>
              <a:t>Functii</a:t>
            </a:r>
            <a:r>
              <a:rPr lang="en-US" sz="4000" dirty="0">
                <a:latin typeface="Bookman Old Style (Headings)"/>
              </a:rPr>
              <a:t>:</a:t>
            </a:r>
          </a:p>
          <a:p>
            <a:pPr algn="ctr"/>
            <a:r>
              <a:rPr lang="en-US" sz="3200" dirty="0" err="1">
                <a:latin typeface="Bookman Old Style (Headings)"/>
              </a:rPr>
              <a:t>Crearea</a:t>
            </a:r>
            <a:r>
              <a:rPr lang="en-US" sz="3200" dirty="0">
                <a:latin typeface="Bookman Old Style (Headings)"/>
              </a:rPr>
              <a:t> </a:t>
            </a:r>
            <a:r>
              <a:rPr lang="en-US" sz="3200" dirty="0" err="1">
                <a:latin typeface="Bookman Old Style (Headings)"/>
              </a:rPr>
              <a:t>contului</a:t>
            </a:r>
            <a:r>
              <a:rPr lang="en-US" sz="3200" dirty="0">
                <a:latin typeface="Bookman Old Style (Headings)"/>
              </a:rPr>
              <a:t> ca </a:t>
            </a:r>
            <a:r>
              <a:rPr lang="en-US" sz="3200" dirty="0" err="1">
                <a:latin typeface="Bookman Old Style (Headings)"/>
              </a:rPr>
              <a:t>utilizator</a:t>
            </a:r>
            <a:r>
              <a:rPr lang="en-US" sz="3200" dirty="0">
                <a:latin typeface="Bookman Old Style (Headings)"/>
              </a:rPr>
              <a:t> </a:t>
            </a:r>
            <a:r>
              <a:rPr lang="en-US" sz="3200" dirty="0" err="1">
                <a:latin typeface="Bookman Old Style (Headings)"/>
              </a:rPr>
              <a:t>sau</a:t>
            </a:r>
            <a:r>
              <a:rPr lang="en-US" sz="3200" dirty="0">
                <a:latin typeface="Bookman Old Style (Headings)"/>
              </a:rPr>
              <a:t> </a:t>
            </a:r>
            <a:r>
              <a:rPr lang="en-US" sz="3200" dirty="0" err="1">
                <a:latin typeface="Bookman Old Style (Headings)"/>
              </a:rPr>
              <a:t>proprietar</a:t>
            </a:r>
            <a:endParaRPr lang="ro-RO" sz="3200" dirty="0">
              <a:latin typeface="Bookman Old Style (Headings)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algn="ctr"/>
            <a:endParaRPr lang="ro-RO" sz="4000" dirty="0">
              <a:latin typeface="Bookman Old Style (Headings)"/>
            </a:endParaRPr>
          </a:p>
        </p:txBody>
      </p:sp>
      <p:pic>
        <p:nvPicPr>
          <p:cNvPr id="7" name="Picture 6" descr="A picture containing text, person, office supplies, office instrument&#10;&#10;Description automatically generated">
            <a:extLst>
              <a:ext uri="{FF2B5EF4-FFF2-40B4-BE49-F238E27FC236}">
                <a16:creationId xmlns:a16="http://schemas.microsoft.com/office/drawing/2014/main" id="{1D96204D-4B87-929E-6697-D096F92C0E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71"/>
          <a:stretch/>
        </p:blipFill>
        <p:spPr>
          <a:xfrm>
            <a:off x="2506372" y="1933478"/>
            <a:ext cx="7179255" cy="441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7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B7E220-7E63-4FD5-CF28-5B1832AB56C0}"/>
              </a:ext>
            </a:extLst>
          </p:cNvPr>
          <p:cNvSpPr txBox="1"/>
          <p:nvPr/>
        </p:nvSpPr>
        <p:spPr>
          <a:xfrm>
            <a:off x="609600" y="201288"/>
            <a:ext cx="1097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Bookman Old Style (Headings)"/>
              </a:rPr>
              <a:t>Functii</a:t>
            </a:r>
            <a:r>
              <a:rPr lang="en-US" sz="4000" dirty="0">
                <a:latin typeface="Bookman Old Style (Headings)"/>
              </a:rPr>
              <a:t>:</a:t>
            </a:r>
          </a:p>
          <a:p>
            <a:pPr algn="ctr"/>
            <a:r>
              <a:rPr lang="en-US" sz="3200" dirty="0" err="1">
                <a:latin typeface="Bookman Old Style (Headings)"/>
              </a:rPr>
              <a:t>Crearea</a:t>
            </a:r>
            <a:r>
              <a:rPr lang="en-US" sz="3200" dirty="0">
                <a:latin typeface="Bookman Old Style (Headings)"/>
              </a:rPr>
              <a:t> </a:t>
            </a:r>
            <a:r>
              <a:rPr lang="en-US" sz="3200" dirty="0" err="1">
                <a:latin typeface="Bookman Old Style (Headings)"/>
              </a:rPr>
              <a:t>unei</a:t>
            </a:r>
            <a:r>
              <a:rPr lang="en-US" sz="3200" dirty="0">
                <a:latin typeface="Bookman Old Style (Headings)"/>
              </a:rPr>
              <a:t> </a:t>
            </a:r>
            <a:r>
              <a:rPr lang="en-US" sz="3200" dirty="0" err="1">
                <a:latin typeface="Bookman Old Style (Headings)"/>
              </a:rPr>
              <a:t>liste</a:t>
            </a:r>
            <a:r>
              <a:rPr lang="en-US" sz="3200" dirty="0">
                <a:latin typeface="Bookman Old Style (Headings)"/>
              </a:rPr>
              <a:t> de </a:t>
            </a:r>
            <a:r>
              <a:rPr lang="en-US" sz="3200" dirty="0" err="1">
                <a:latin typeface="Bookman Old Style (Headings)"/>
              </a:rPr>
              <a:t>masini</a:t>
            </a:r>
            <a:endParaRPr lang="ro-RO" sz="3200" dirty="0">
              <a:latin typeface="Bookman Old Style (Headings)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algn="ctr"/>
            <a:endParaRPr lang="ro-RO" sz="4000" dirty="0">
              <a:latin typeface="Bookman Old Style (Headings)"/>
            </a:endParaRPr>
          </a:p>
        </p:txBody>
      </p:sp>
      <p:pic>
        <p:nvPicPr>
          <p:cNvPr id="3" name="Picture 2" descr="A group of cars in a showroom&#10;&#10;Description automatically generated with medium confidence">
            <a:extLst>
              <a:ext uri="{FF2B5EF4-FFF2-40B4-BE49-F238E27FC236}">
                <a16:creationId xmlns:a16="http://schemas.microsoft.com/office/drawing/2014/main" id="{7653085E-8264-F546-471D-A9995CA3D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349" y="1963160"/>
            <a:ext cx="8489302" cy="445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5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B7E220-7E63-4FD5-CF28-5B1832AB56C0}"/>
              </a:ext>
            </a:extLst>
          </p:cNvPr>
          <p:cNvSpPr txBox="1"/>
          <p:nvPr/>
        </p:nvSpPr>
        <p:spPr>
          <a:xfrm>
            <a:off x="609600" y="201288"/>
            <a:ext cx="1097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Bookman Old Style (Headings)"/>
              </a:rPr>
              <a:t>Functii</a:t>
            </a:r>
            <a:r>
              <a:rPr lang="en-US" sz="4000" dirty="0">
                <a:latin typeface="Bookman Old Style (Headings)"/>
              </a:rPr>
              <a:t>:</a:t>
            </a:r>
          </a:p>
          <a:p>
            <a:pPr algn="ctr"/>
            <a:r>
              <a:rPr lang="en-US" sz="3200" dirty="0" err="1">
                <a:latin typeface="Bookman Old Style (Headings)"/>
              </a:rPr>
              <a:t>Gasirea</a:t>
            </a:r>
            <a:r>
              <a:rPr lang="en-US" sz="3200" dirty="0">
                <a:latin typeface="Bookman Old Style (Headings)"/>
              </a:rPr>
              <a:t> </a:t>
            </a:r>
            <a:r>
              <a:rPr lang="en-US" sz="3200" dirty="0" err="1">
                <a:latin typeface="Bookman Old Style (Headings)"/>
              </a:rPr>
              <a:t>si</a:t>
            </a:r>
            <a:r>
              <a:rPr lang="en-US" sz="3200" dirty="0">
                <a:latin typeface="Bookman Old Style (Headings)"/>
              </a:rPr>
              <a:t> </a:t>
            </a:r>
            <a:r>
              <a:rPr lang="en-US" sz="3200" dirty="0" err="1">
                <a:latin typeface="Bookman Old Style (Headings)"/>
              </a:rPr>
              <a:t>rezervarea</a:t>
            </a:r>
            <a:r>
              <a:rPr lang="en-US" sz="3200" dirty="0">
                <a:latin typeface="Bookman Old Style (Headings)"/>
              </a:rPr>
              <a:t> </a:t>
            </a:r>
            <a:r>
              <a:rPr lang="en-US" sz="3200" dirty="0" err="1">
                <a:latin typeface="Bookman Old Style (Headings)"/>
              </a:rPr>
              <a:t>unui</a:t>
            </a:r>
            <a:r>
              <a:rPr lang="en-US" sz="3200" dirty="0">
                <a:latin typeface="Bookman Old Style (Headings)"/>
              </a:rPr>
              <a:t> </a:t>
            </a:r>
            <a:r>
              <a:rPr lang="en-US" sz="3200" dirty="0" err="1">
                <a:latin typeface="Bookman Old Style (Headings)"/>
              </a:rPr>
              <a:t>incarcator</a:t>
            </a:r>
            <a:endParaRPr lang="ro-RO" sz="3200" dirty="0">
              <a:latin typeface="Bookman Old Style (Headings)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algn="ctr"/>
            <a:endParaRPr lang="ro-RO" sz="4000" dirty="0">
              <a:latin typeface="Bookman Old Style (Headings)"/>
            </a:endParaRPr>
          </a:p>
        </p:txBody>
      </p:sp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064FD92E-AED0-B274-58CB-B54AF5DF97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4" b="11292"/>
          <a:stretch/>
        </p:blipFill>
        <p:spPr>
          <a:xfrm>
            <a:off x="2587690" y="1938038"/>
            <a:ext cx="7016620" cy="443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9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B7E220-7E63-4FD5-CF28-5B1832AB56C0}"/>
              </a:ext>
            </a:extLst>
          </p:cNvPr>
          <p:cNvSpPr txBox="1"/>
          <p:nvPr/>
        </p:nvSpPr>
        <p:spPr>
          <a:xfrm>
            <a:off x="609600" y="201288"/>
            <a:ext cx="1097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Bookman Old Style (Headings)"/>
              </a:rPr>
              <a:t>Functii</a:t>
            </a:r>
            <a:r>
              <a:rPr lang="en-US" sz="4000" dirty="0">
                <a:latin typeface="Bookman Old Style (Headings)"/>
              </a:rPr>
              <a:t> (</a:t>
            </a:r>
            <a:r>
              <a:rPr lang="en-US" sz="4000" dirty="0" err="1">
                <a:latin typeface="Bookman Old Style (Headings)"/>
              </a:rPr>
              <a:t>proprietar</a:t>
            </a:r>
            <a:r>
              <a:rPr lang="en-US" sz="4000" dirty="0">
                <a:latin typeface="Bookman Old Style (Headings)"/>
              </a:rPr>
              <a:t> </a:t>
            </a:r>
            <a:r>
              <a:rPr lang="en-US" sz="4000" dirty="0" err="1">
                <a:latin typeface="Bookman Old Style (Headings)"/>
              </a:rPr>
              <a:t>statii</a:t>
            </a:r>
            <a:r>
              <a:rPr lang="en-US" sz="4000" dirty="0">
                <a:latin typeface="Bookman Old Style (Headings)"/>
              </a:rPr>
              <a:t>):</a:t>
            </a:r>
          </a:p>
          <a:p>
            <a:pPr algn="ctr"/>
            <a:r>
              <a:rPr lang="en-US" sz="3200" dirty="0" err="1">
                <a:latin typeface="Bookman Old Style (Headings)"/>
              </a:rPr>
              <a:t>Crearea</a:t>
            </a:r>
            <a:r>
              <a:rPr lang="en-US" sz="3200" dirty="0">
                <a:latin typeface="Bookman Old Style (Headings)"/>
              </a:rPr>
              <a:t> </a:t>
            </a:r>
            <a:r>
              <a:rPr lang="en-US" sz="3200" dirty="0" err="1">
                <a:latin typeface="Bookman Old Style (Headings)"/>
              </a:rPr>
              <a:t>unei</a:t>
            </a:r>
            <a:r>
              <a:rPr lang="en-US" sz="3200" dirty="0">
                <a:latin typeface="Bookman Old Style (Headings)"/>
              </a:rPr>
              <a:t> </a:t>
            </a:r>
            <a:r>
              <a:rPr lang="en-US" sz="3200" dirty="0" err="1">
                <a:latin typeface="Bookman Old Style (Headings)"/>
              </a:rPr>
              <a:t>liste</a:t>
            </a:r>
            <a:r>
              <a:rPr lang="en-US" sz="3200" dirty="0">
                <a:latin typeface="Bookman Old Style (Headings)"/>
              </a:rPr>
              <a:t> de </a:t>
            </a:r>
            <a:r>
              <a:rPr lang="en-US" sz="3200" dirty="0" err="1">
                <a:latin typeface="Bookman Old Style (Headings)"/>
              </a:rPr>
              <a:t>incarcatoare</a:t>
            </a:r>
            <a:r>
              <a:rPr lang="en-US" sz="3200" dirty="0">
                <a:latin typeface="Bookman Old Style (Headings)"/>
              </a:rPr>
              <a:t> </a:t>
            </a:r>
            <a:r>
              <a:rPr lang="en-US" sz="3200" dirty="0" err="1">
                <a:latin typeface="Bookman Old Style (Headings)"/>
              </a:rPr>
              <a:t>detinute</a:t>
            </a:r>
            <a:endParaRPr lang="ro-RO" sz="3200" dirty="0">
              <a:latin typeface="Bookman Old Style (Headings)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algn="ctr"/>
            <a:endParaRPr lang="ro-RO" sz="4000" dirty="0">
              <a:latin typeface="Bookman Old Style (Headings)"/>
            </a:endParaRPr>
          </a:p>
        </p:txBody>
      </p:sp>
      <p:pic>
        <p:nvPicPr>
          <p:cNvPr id="2" name="Picture 1" descr="A row of gas pumps in a parking lot">
            <a:extLst>
              <a:ext uri="{FF2B5EF4-FFF2-40B4-BE49-F238E27FC236}">
                <a16:creationId xmlns:a16="http://schemas.microsoft.com/office/drawing/2014/main" id="{4C88A711-35FE-7665-9413-073424D9F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26261"/>
            <a:ext cx="9144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13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133600" y="758825"/>
            <a:ext cx="10058400" cy="389255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o" sz="4800" i="1" dirty="0">
                <a:solidFill>
                  <a:srgbClr val="FFFFFF"/>
                </a:solidFill>
              </a:rPr>
              <a:t>Cea mai bună ofertă care vă reflectă abordarea... "Este un pa</a:t>
            </a:r>
            <a:r>
              <a:rPr lang="ro-RO" sz="4800" i="1" dirty="0">
                <a:solidFill>
                  <a:srgbClr val="FFFFFF"/>
                </a:solidFill>
              </a:rPr>
              <a:t>s</a:t>
            </a:r>
            <a:r>
              <a:rPr lang="ro" sz="4800" i="1" dirty="0">
                <a:solidFill>
                  <a:srgbClr val="FFFFFF"/>
                </a:solidFill>
              </a:rPr>
              <a:t> mic pentru om, un salt uriaș pentru omenire."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133600" y="5224463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ro">
                <a:solidFill>
                  <a:srgbClr val="FFFFFF"/>
                </a:solidFill>
              </a:rPr>
              <a:t>-Neil Armstrong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80BD9-5674-EB47-A263-2271A8670AE9}"/>
              </a:ext>
            </a:extLst>
          </p:cNvPr>
          <p:cNvSpPr txBox="1"/>
          <p:nvPr/>
        </p:nvSpPr>
        <p:spPr>
          <a:xfrm>
            <a:off x="2938462" y="490537"/>
            <a:ext cx="631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Bookman Old Style (Headings)"/>
              </a:rPr>
              <a:t>Tehnologii</a:t>
            </a:r>
            <a:r>
              <a:rPr lang="en-US" sz="4000" dirty="0">
                <a:latin typeface="Bookman Old Style (Headings)"/>
              </a:rPr>
              <a:t> </a:t>
            </a:r>
            <a:r>
              <a:rPr lang="en-US" sz="4000" dirty="0" err="1">
                <a:latin typeface="Bookman Old Style (Headings)"/>
              </a:rPr>
              <a:t>folosite</a:t>
            </a:r>
            <a:endParaRPr lang="ro-RO" sz="4000" dirty="0">
              <a:latin typeface="Bookman Old Style (Headings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FC1C29-67E0-2DC1-A3AE-094BB4AF1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964" y="2114465"/>
            <a:ext cx="1661304" cy="1882303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7886FF2E-88CE-7505-8DD2-550DF48F4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07" y="2126441"/>
            <a:ext cx="1870327" cy="18703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6BD560-40D2-D29F-BA5A-A81B18965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766" y="2301170"/>
            <a:ext cx="4450466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56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133600" y="758825"/>
            <a:ext cx="10058400" cy="389255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o" sz="4800" i="1" dirty="0">
                <a:solidFill>
                  <a:srgbClr val="FFFFFF"/>
                </a:solidFill>
              </a:rPr>
              <a:t>Cea mai bună ofertă care vă reflectă abordarea... "Este un pa</a:t>
            </a:r>
            <a:r>
              <a:rPr lang="ro-RO" sz="4800" i="1" dirty="0">
                <a:solidFill>
                  <a:srgbClr val="FFFFFF"/>
                </a:solidFill>
              </a:rPr>
              <a:t>s</a:t>
            </a:r>
            <a:r>
              <a:rPr lang="ro" sz="4800" i="1" dirty="0">
                <a:solidFill>
                  <a:srgbClr val="FFFFFF"/>
                </a:solidFill>
              </a:rPr>
              <a:t> mic pentru om, un salt uriaș pentru omenire."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133600" y="5224463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ro">
                <a:solidFill>
                  <a:srgbClr val="FFFFFF"/>
                </a:solidFill>
              </a:rPr>
              <a:t>-Neil Armstrong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80BD9-5674-EB47-A263-2271A8670AE9}"/>
              </a:ext>
            </a:extLst>
          </p:cNvPr>
          <p:cNvSpPr txBox="1"/>
          <p:nvPr/>
        </p:nvSpPr>
        <p:spPr>
          <a:xfrm>
            <a:off x="2938462" y="50939"/>
            <a:ext cx="631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Bookman Old Style (Headings)"/>
              </a:rPr>
              <a:t>Pagina</a:t>
            </a:r>
            <a:r>
              <a:rPr lang="en-US" sz="4000" dirty="0">
                <a:latin typeface="Bookman Old Style (Headings)"/>
              </a:rPr>
              <a:t> login</a:t>
            </a:r>
            <a:endParaRPr lang="ro-RO" sz="4000" dirty="0">
              <a:latin typeface="Bookman Old Style (Headings)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5BF1C-988E-4001-EA08-E6CC026F0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01" y="813519"/>
            <a:ext cx="10148596" cy="523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91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133600" y="758825"/>
            <a:ext cx="10058400" cy="389255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o" sz="4800" i="1" dirty="0">
                <a:solidFill>
                  <a:srgbClr val="FFFFFF"/>
                </a:solidFill>
              </a:rPr>
              <a:t>Cea mai bună ofertă care vă reflectă abordarea... "Este un pa</a:t>
            </a:r>
            <a:r>
              <a:rPr lang="ro-RO" sz="4800" i="1" dirty="0">
                <a:solidFill>
                  <a:srgbClr val="FFFFFF"/>
                </a:solidFill>
              </a:rPr>
              <a:t>s</a:t>
            </a:r>
            <a:r>
              <a:rPr lang="ro" sz="4800" i="1" dirty="0">
                <a:solidFill>
                  <a:srgbClr val="FFFFFF"/>
                </a:solidFill>
              </a:rPr>
              <a:t> mic pentru om, un salt uriaș pentru omenire."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133600" y="5224463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ro">
                <a:solidFill>
                  <a:srgbClr val="FFFFFF"/>
                </a:solidFill>
              </a:rPr>
              <a:t>-Neil Armstrong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80BD9-5674-EB47-A263-2271A8670AE9}"/>
              </a:ext>
            </a:extLst>
          </p:cNvPr>
          <p:cNvSpPr txBox="1"/>
          <p:nvPr/>
        </p:nvSpPr>
        <p:spPr>
          <a:xfrm>
            <a:off x="2938462" y="50939"/>
            <a:ext cx="631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Bookman Old Style (Headings)"/>
              </a:rPr>
              <a:t>Pagina</a:t>
            </a:r>
            <a:r>
              <a:rPr lang="en-US" sz="4000" dirty="0">
                <a:latin typeface="Bookman Old Style (Headings)"/>
              </a:rPr>
              <a:t> signup</a:t>
            </a:r>
            <a:endParaRPr lang="ro-RO" sz="4000" dirty="0">
              <a:latin typeface="Bookman Old Style (Headings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BD26B8-FF54-0F1D-3D2D-A3E06E539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62" y="813519"/>
            <a:ext cx="10258674" cy="523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0407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0_TF56160789" id="{B4064006-FC20-405B-A9FA-D7FB7A00072E}" vid="{238C770F-A034-4EB0-9C75-44676AA1501C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{E97133B2-4205-47FC-B08C-CCEF4F380CB1}tf56160789_win32</Template>
  <TotalTime>135</TotalTime>
  <Words>348</Words>
  <Application>Microsoft Office PowerPoint</Application>
  <PresentationFormat>Widescreen</PresentationFormat>
  <Paragraphs>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Bookman Old Style</vt:lpstr>
      <vt:lpstr>Bookman Old Style (Headings)</vt:lpstr>
      <vt:lpstr>Calibri</vt:lpstr>
      <vt:lpstr>Franklin Gothic Book</vt:lpstr>
      <vt:lpstr>1_RetrospectVTI</vt:lpstr>
      <vt:lpstr>Charge-IT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Cea mai bună ofertă care vă reflectă abordarea... "Este un pas mic pentru om, un salt uriaș pentru omenire."</vt:lpstr>
      <vt:lpstr>Cea mai bună ofertă care vă reflectă abordarea... "Este un pas mic pentru om, un salt uriaș pentru omenire."</vt:lpstr>
      <vt:lpstr>Cea mai bună ofertă care vă reflectă abordarea... "Este un pas mic pentru om, un salt uriaș pentru omenire."</vt:lpstr>
      <vt:lpstr>Cea mai bună ofertă care vă reflectă abordarea... "Este un pas mic pentru om, un salt uriaș pentru omenire."</vt:lpstr>
      <vt:lpstr>Cea mai bună ofertă care vă reflectă abordarea... "Este un pas mic pentru om, un salt uriaș pentru omenire."</vt:lpstr>
      <vt:lpstr>Cea mai bună ofertă care vă reflectă abordarea... "Este un pas mic pentru om, un salt uriaș pentru omenire."</vt:lpstr>
      <vt:lpstr>Cea mai bună ofertă care vă reflectă abordarea... "Este un pas mic pentru om, un salt uriaș pentru omenire."</vt:lpstr>
      <vt:lpstr>Cea mai bună ofertă care vă reflectă abordarea... "Este un pas mic pentru om, un salt uriaș pentru omenire."</vt:lpstr>
      <vt:lpstr>Cea mai bună ofertă care vă reflectă abordarea... "Este un pas mic pentru om, un salt uriaș pentru omenire."</vt:lpstr>
      <vt:lpstr>Cea mai bună ofertă care vă reflectă abordarea... "Este un pas mic pentru om, un salt uriaș pentru omenire."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Charge-IT</dc:title>
  <dc:creator>Daniel-Florin Marcu</dc:creator>
  <cp:lastModifiedBy>Daniel-Florin Marcu</cp:lastModifiedBy>
  <cp:revision>5</cp:revision>
  <dcterms:created xsi:type="dcterms:W3CDTF">2023-04-25T09:13:32Z</dcterms:created>
  <dcterms:modified xsi:type="dcterms:W3CDTF">2023-05-30T07:57:15Z</dcterms:modified>
</cp:coreProperties>
</file>