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48080A2-9D84-4A71-9661-6E58509F8B11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A1B3-37C5-478D-9418-16FF5530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ru-RU"/>
              <a:t>Количественный анализ рисков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6AC99DE-AB12-464A-9F45-441FF6858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>
            <a:normAutofit/>
          </a:bodyPr>
          <a:lstStyle/>
          <a:p>
            <a:r>
              <a:rPr lang="ru-RU" sz="4400" i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400" i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4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3925707A-1FD2-4328-952F-D4B7E538D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E846F-EF80-491C-9B08-A0578A43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Анализ рисков показал, что наибольшее внимание следует обратить на следующие риски</a:t>
            </a:r>
            <a:r>
              <a:rPr lang="en-US" dirty="0"/>
              <a:t>: </a:t>
            </a:r>
          </a:p>
          <a:p>
            <a:r>
              <a:rPr lang="ru-RU" dirty="0"/>
              <a:t>Недовольные клиенты</a:t>
            </a:r>
          </a:p>
          <a:p>
            <a:r>
              <a:rPr lang="ru-RU" dirty="0"/>
              <a:t>Пиратство</a:t>
            </a:r>
          </a:p>
          <a:p>
            <a:r>
              <a:rPr lang="ru-RU" dirty="0"/>
              <a:t>Неэффективность разработанной технологии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3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F1966-48A5-4987-A91F-E2DB6F9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459E7-1C29-4272-8773-4C946BB4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Рекомендуется провести работу с отделом проектирования, для установки более четких и глубоких этапов и сроков реализации проекта. А также с отделом кадров и отделом разработки, для подбора более квалифицированного персонала и постановки задач программисту от уровня его квалификации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1212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3A08A-114A-4463-ADF8-087DE2C4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 расписание проекта</a:t>
            </a:r>
          </a:p>
        </p:txBody>
      </p:sp>
      <p:pic>
        <p:nvPicPr>
          <p:cNvPr id="1028" name="Picture 4" descr="https://pp.userapi.com/c850032/v850032784/19c3a9/rYJdD-12j7Y.jpg">
            <a:extLst>
              <a:ext uri="{FF2B5EF4-FFF2-40B4-BE49-F238E27FC236}">
                <a16:creationId xmlns:a16="http://schemas.microsoft.com/office/drawing/2014/main" id="{EADC3F49-6C50-4F58-8962-5327AF2D1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60" y="1742212"/>
            <a:ext cx="7272234" cy="45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9EAAB-4481-4A6D-B904-02E1D86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Реестр рисков</a:t>
            </a:r>
          </a:p>
        </p:txBody>
      </p:sp>
      <p:pic>
        <p:nvPicPr>
          <p:cNvPr id="2050" name="Picture 2" descr="https://pp.userapi.com/c850032/v850032784/19c3b9/dklUixL3VdA.jpg">
            <a:extLst>
              <a:ext uri="{FF2B5EF4-FFF2-40B4-BE49-F238E27FC236}">
                <a16:creationId xmlns:a16="http://schemas.microsoft.com/office/drawing/2014/main" id="{75CBB183-C2FB-40DA-A054-B572F2693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80" y="2654422"/>
            <a:ext cx="10195781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9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09487"/>
            <a:ext cx="9079225" cy="60368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Гантта</a:t>
            </a:r>
            <a:endParaRPr lang="ru-RU" sz="3600" dirty="0"/>
          </a:p>
        </p:txBody>
      </p:sp>
      <p:pic>
        <p:nvPicPr>
          <p:cNvPr id="3074" name="Picture 2" descr="https://pp.userapi.com/c850032/v850032784/19c3c8/9l8mvX3cD-w.jpg">
            <a:extLst>
              <a:ext uri="{FF2B5EF4-FFF2-40B4-BE49-F238E27FC236}">
                <a16:creationId xmlns:a16="http://schemas.microsoft.com/office/drawing/2014/main" id="{04148707-E73F-4899-93AD-CC028A7E79C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3" b="149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749AD3D-C152-4E53-8294-AADAEDCF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450888"/>
            <a:ext cx="9079225" cy="797511"/>
          </a:xfrm>
        </p:spPr>
        <p:txBody>
          <a:bodyPr>
            <a:normAutofit/>
          </a:bodyPr>
          <a:lstStyle/>
          <a:p>
            <a:r>
              <a:rPr lang="ru-RU" sz="1600" dirty="0"/>
              <a:t>Белыми барами обозначено расписание проекта без рисков, голубыми – с учётом рисков.</a:t>
            </a:r>
          </a:p>
        </p:txBody>
      </p:sp>
    </p:spTree>
    <p:extLst>
      <p:ext uri="{BB962C8B-B14F-4D97-AF65-F5344CB8AC3E}">
        <p14:creationId xmlns:p14="http://schemas.microsoft.com/office/powerpoint/2010/main" val="261828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 рисков</a:t>
            </a:r>
          </a:p>
        </p:txBody>
      </p:sp>
      <p:pic>
        <p:nvPicPr>
          <p:cNvPr id="4098" name="Picture 2" descr="https://pp.userapi.com/c850032/v850032784/19c3d1/tTWPlgWct88.jpg">
            <a:extLst>
              <a:ext uri="{FF2B5EF4-FFF2-40B4-BE49-F238E27FC236}">
                <a16:creationId xmlns:a16="http://schemas.microsoft.com/office/drawing/2014/main" id="{38762505-5BB1-43D9-B391-0EFB27C70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3" b="75390"/>
          <a:stretch/>
        </p:blipFill>
        <p:spPr bwMode="auto">
          <a:xfrm>
            <a:off x="677334" y="1688324"/>
            <a:ext cx="9132772" cy="127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p.userapi.com/c850032/v850032784/19c3d1/tTWPlgWct88.jpg">
            <a:extLst>
              <a:ext uri="{FF2B5EF4-FFF2-40B4-BE49-F238E27FC236}">
                <a16:creationId xmlns:a16="http://schemas.microsoft.com/office/drawing/2014/main" id="{494C4AA2-0CA5-4600-913C-C3B25B12C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5" r="24350" b="70566"/>
          <a:stretch/>
        </p:blipFill>
        <p:spPr bwMode="auto">
          <a:xfrm>
            <a:off x="677333" y="2963896"/>
            <a:ext cx="9132773" cy="23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p.userapi.com/c850032/v850032784/19c3d1/tTWPlgWct88.jpg">
            <a:extLst>
              <a:ext uri="{FF2B5EF4-FFF2-40B4-BE49-F238E27FC236}">
                <a16:creationId xmlns:a16="http://schemas.microsoft.com/office/drawing/2014/main" id="{8591ED93-DDCC-4388-BA8F-4F91EA73F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9" t="29144"/>
          <a:stretch/>
        </p:blipFill>
        <p:spPr bwMode="auto">
          <a:xfrm>
            <a:off x="677332" y="3195962"/>
            <a:ext cx="9132772" cy="31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EAC0-F9A5-4A52-AB09-EFA1B5DF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Детальные результаты анализа временных затрат </a:t>
            </a:r>
          </a:p>
        </p:txBody>
      </p:sp>
      <p:pic>
        <p:nvPicPr>
          <p:cNvPr id="5122" name="Picture 2" descr="https://pp.userapi.com/c850032/v850032784/19c3da/uruzyEDe9wQ.jpg">
            <a:extLst>
              <a:ext uri="{FF2B5EF4-FFF2-40B4-BE49-F238E27FC236}">
                <a16:creationId xmlns:a16="http://schemas.microsoft.com/office/drawing/2014/main" id="{CEDF1A8A-D2DA-4B06-A71F-FB8054725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981" y="2160588"/>
            <a:ext cx="6703113" cy="43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3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чувствительности</a:t>
            </a:r>
          </a:p>
        </p:txBody>
      </p:sp>
      <p:pic>
        <p:nvPicPr>
          <p:cNvPr id="6146" name="Picture 2" descr="https://pp.userapi.com/c850032/v850032784/19c3e3/g6JhAr0x16k.jpg">
            <a:extLst>
              <a:ext uri="{FF2B5EF4-FFF2-40B4-BE49-F238E27FC236}">
                <a16:creationId xmlns:a16="http://schemas.microsoft.com/office/drawing/2014/main" id="{779430F7-6CC8-403F-B265-89149475E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94937"/>
            <a:ext cx="9388104" cy="293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проекта</a:t>
            </a:r>
          </a:p>
        </p:txBody>
      </p:sp>
      <p:pic>
        <p:nvPicPr>
          <p:cNvPr id="7170" name="Picture 2" descr="https://pp.userapi.com/c850032/v850032784/19c3ec/oZQ9oHK4XvQ.jpg">
            <a:extLst>
              <a:ext uri="{FF2B5EF4-FFF2-40B4-BE49-F238E27FC236}">
                <a16:creationId xmlns:a16="http://schemas.microsoft.com/office/drawing/2014/main" id="{E680F9F9-B78D-4337-8715-2B86AD2BD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20925"/>
            <a:ext cx="9326695" cy="2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DF14-75FD-47EF-B0B9-BAF59AF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отслеживания</a:t>
            </a:r>
          </a:p>
        </p:txBody>
      </p:sp>
      <p:pic>
        <p:nvPicPr>
          <p:cNvPr id="1026" name="Picture 2" descr="https://pp.userapi.com/c849416/v849416518/1ad5ac/7aFDxnjH5EU.jpg">
            <a:extLst>
              <a:ext uri="{FF2B5EF4-FFF2-40B4-BE49-F238E27FC236}">
                <a16:creationId xmlns:a16="http://schemas.microsoft.com/office/drawing/2014/main" id="{1D3BBDE6-2282-4675-B2EA-5F299564F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4" y="1608122"/>
            <a:ext cx="7892487" cy="474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125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103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Количественный анализ рисков</vt:lpstr>
      <vt:lpstr>Базовое расписание проекта</vt:lpstr>
      <vt:lpstr>Реестр рисков</vt:lpstr>
      <vt:lpstr>Диаграмма Гантта</vt:lpstr>
      <vt:lpstr>Результаты анализа рисков</vt:lpstr>
      <vt:lpstr>Детальные результаты анализа временных затрат </vt:lpstr>
      <vt:lpstr>Анализ чувствительности</vt:lpstr>
      <vt:lpstr>Резюме проекта</vt:lpstr>
      <vt:lpstr>Результаты отслеживания</vt:lpstr>
      <vt:lpstr>Вывод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Количественный анализ рисков</dc:title>
  <dc:creator>Молодикова Виктория Геннадьевна</dc:creator>
  <cp:lastModifiedBy>Молодикова Виктория Геннадьевна</cp:lastModifiedBy>
  <cp:revision>10</cp:revision>
  <dcterms:created xsi:type="dcterms:W3CDTF">2019-06-05T08:30:37Z</dcterms:created>
  <dcterms:modified xsi:type="dcterms:W3CDTF">2019-06-05T11:30:15Z</dcterms:modified>
</cp:coreProperties>
</file>