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63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4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86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8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2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03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0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8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9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1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6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9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8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Momot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59C08-4818-4C47-AA53-4D5FB360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79993" cy="1646302"/>
          </a:xfrm>
        </p:spPr>
        <p:txBody>
          <a:bodyPr/>
          <a:lstStyle/>
          <a:p>
            <a:r>
              <a:rPr lang="ru-RU" dirty="0"/>
              <a:t>Авторская технология эффективной подготовки к экзаменам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F0FB-1E49-46B6-8300-161BFB03F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123" y="4050836"/>
            <a:ext cx="7766936" cy="1096899"/>
          </a:xfrm>
        </p:spPr>
        <p:txBody>
          <a:bodyPr>
            <a:normAutofit/>
          </a:bodyPr>
          <a:lstStyle/>
          <a:p>
            <a:r>
              <a:rPr lang="ru-RU" sz="44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Компания </a:t>
            </a: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Clever Students</a:t>
            </a:r>
            <a:endParaRPr lang="ru-RU" sz="4400" i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DE2B75BF-647E-466E-B701-BA76449C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8" y="4724734"/>
            <a:ext cx="1775072" cy="1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2050" name="Picture 2" descr="ÐÐ°ÑÑÐ¸Ð½ÐºÐ¸ Ð¿Ð¾ Ð·Ð°Ð¿ÑÐ¾ÑÑ no time">
            <a:extLst>
              <a:ext uri="{FF2B5EF4-FFF2-40B4-BE49-F238E27FC236}">
                <a16:creationId xmlns:a16="http://schemas.microsoft.com/office/drawing/2014/main" id="{BCBBBD3E-566B-49CE-9297-29C5A9F1D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747" y="609600"/>
            <a:ext cx="3668255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04BB6D4F-D76E-4368-BC29-762B6502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205410" y="3212143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AA8547-1E33-4C8B-A609-B8C2799DEFFC}"/>
              </a:ext>
            </a:extLst>
          </p:cNvPr>
          <p:cNvSpPr txBox="1"/>
          <p:nvPr/>
        </p:nvSpPr>
        <p:spPr>
          <a:xfrm>
            <a:off x="677334" y="1357393"/>
            <a:ext cx="69772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>
              <a:solidFill>
                <a:schemeClr val="accent1"/>
              </a:solidFill>
            </a:endParaRPr>
          </a:p>
          <a:p>
            <a:r>
              <a:rPr lang="ru-RU" sz="2800" dirty="0"/>
              <a:t>Из-за неважных экзаменов</a:t>
            </a:r>
          </a:p>
          <a:p>
            <a:r>
              <a:rPr lang="ru-RU" sz="2800" dirty="0"/>
              <a:t>нет времени на важные</a:t>
            </a:r>
          </a:p>
          <a:p>
            <a:endParaRPr lang="ru-RU" sz="3200" dirty="0"/>
          </a:p>
          <a:p>
            <a:r>
              <a:rPr lang="ru-RU" sz="3600" dirty="0">
                <a:solidFill>
                  <a:schemeClr val="accent1"/>
                </a:solidFill>
              </a:rPr>
              <a:t>Сейчас</a:t>
            </a:r>
            <a:endParaRPr lang="ru-RU" sz="4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Менее 10% студентов получают удовольствие от учебы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Только 37% выпускников вузов работает по специальности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Многие приходят на нужные экзамены не готовыми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Но есть мы…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B8E0E-D745-4605-B447-69B5BC3E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78" y="1464212"/>
            <a:ext cx="3734821" cy="57626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/>
              <a:t>Даниэль</a:t>
            </a:r>
            <a:endParaRPr lang="en-US" dirty="0"/>
          </a:p>
          <a:p>
            <a:pPr algn="ctr">
              <a:spcBef>
                <a:spcPts val="0"/>
              </a:spcBef>
            </a:pPr>
            <a:r>
              <a:rPr lang="ru-RU" dirty="0"/>
              <a:t>Момот</a:t>
            </a:r>
          </a:p>
        </p:txBody>
      </p:sp>
      <p:pic>
        <p:nvPicPr>
          <p:cNvPr id="1026" name="Picture 2" descr="ÐÐ°ÑÑÐ¸Ð½ÐºÐ¸ Ð¿Ð¾ Ð·Ð°Ð¿ÑÐ¾ÑÑ Ð°Ð²Ð°ÑÐ°Ñ Ð¼Ð°Ð»ÑÑÐ¸Ðº">
            <a:extLst>
              <a:ext uri="{FF2B5EF4-FFF2-40B4-BE49-F238E27FC236}">
                <a16:creationId xmlns:a16="http://schemas.microsoft.com/office/drawing/2014/main" id="{9EE2DD79-5680-4F57-95EC-841C6D2486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7" y="2040474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EAA6CCF-6AB5-4DD7-AC67-B1445690F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85335" y="1450659"/>
            <a:ext cx="4185618" cy="57626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/>
              <a:t>Виктория</a:t>
            </a:r>
            <a:endParaRPr lang="en-US" dirty="0"/>
          </a:p>
          <a:p>
            <a:pPr algn="ctr">
              <a:spcBef>
                <a:spcPts val="0"/>
              </a:spcBef>
            </a:pPr>
            <a:r>
              <a:rPr lang="ru-RU" dirty="0" err="1"/>
              <a:t>Молодикова</a:t>
            </a:r>
            <a:endParaRPr lang="ru-RU" dirty="0"/>
          </a:p>
        </p:txBody>
      </p:sp>
      <p:pic>
        <p:nvPicPr>
          <p:cNvPr id="1028" name="Picture 4" descr="Ð£Ð»ÑÐ±Ð°ÑÑÐ°ÑÑÑ Ð´ÐµÐ²Ð¾ÑÐºÐ° Ð°Ð²Ð°ÑÐ°Ñ, Ð²ÐµÐºÑÐ¾ÑÐ½Ð°Ñ Ð³ÑÐ°ÑÐ¸ÐºÐ° â ÑÑÐ¾ÐºÐ¾Ð²ÑÐ¹ Ð²ÐµÐºÑÐ¾Ñ">
            <a:extLst>
              <a:ext uri="{FF2B5EF4-FFF2-40B4-BE49-F238E27FC236}">
                <a16:creationId xmlns:a16="http://schemas.microsoft.com/office/drawing/2014/main" id="{90E3C8F6-C39B-4B73-AFBA-C2112C8E88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9"/>
          <a:stretch/>
        </p:blipFill>
        <p:spPr bwMode="auto">
          <a:xfrm>
            <a:off x="3387205" y="2013315"/>
            <a:ext cx="2762843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7B917-0B75-4AA6-8ECB-CB84C69AD814}"/>
              </a:ext>
            </a:extLst>
          </p:cNvPr>
          <p:cNvSpPr txBox="1"/>
          <p:nvPr/>
        </p:nvSpPr>
        <p:spPr>
          <a:xfrm>
            <a:off x="182904" y="5251977"/>
            <a:ext cx="3436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dirty="0"/>
              <a:t>Лидер</a:t>
            </a:r>
          </a:p>
          <a:p>
            <a:pPr algn="r"/>
            <a:r>
              <a:rPr lang="ru-RU" sz="2000" dirty="0"/>
              <a:t>Победитель многочисленных олимпиад по программированию и математике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1475E-DCC8-4AC5-B0A0-EA3238187CB3}"/>
              </a:ext>
            </a:extLst>
          </p:cNvPr>
          <p:cNvSpPr txBox="1"/>
          <p:nvPr/>
        </p:nvSpPr>
        <p:spPr>
          <a:xfrm>
            <a:off x="5567350" y="5280403"/>
            <a:ext cx="321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r">
              <a:buFont typeface="Arial" panose="020B0604020202020204" pitchFamily="34" charset="0"/>
              <a:buChar char="•"/>
            </a:pPr>
            <a:r>
              <a:rPr lang="ru-RU" dirty="0"/>
              <a:t>Технический руководитель</a:t>
            </a:r>
          </a:p>
          <a:p>
            <a:pPr algn="r"/>
            <a:r>
              <a:rPr lang="ru-RU" dirty="0"/>
              <a:t>Прекрасно разбирается в технологиях 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43C428-AED9-4F80-B90A-C9690C7E0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55"/>
          <a:stretch/>
        </p:blipFill>
        <p:spPr>
          <a:xfrm>
            <a:off x="5873201" y="2040474"/>
            <a:ext cx="2420516" cy="3153256"/>
          </a:xfrm>
          <a:prstGeom prst="rect">
            <a:avLst/>
          </a:prstGeom>
        </p:spPr>
      </p:pic>
      <p:sp>
        <p:nvSpPr>
          <p:cNvPr id="12" name="Текст 5">
            <a:extLst>
              <a:ext uri="{FF2B5EF4-FFF2-40B4-BE49-F238E27FC236}">
                <a16:creationId xmlns:a16="http://schemas.microsoft.com/office/drawing/2014/main" id="{22E12C8B-E2D7-418B-86C5-CB9EEE57B822}"/>
              </a:ext>
            </a:extLst>
          </p:cNvPr>
          <p:cNvSpPr txBox="1">
            <a:spLocks/>
          </p:cNvSpPr>
          <p:nvPr/>
        </p:nvSpPr>
        <p:spPr>
          <a:xfrm>
            <a:off x="4810418" y="1448299"/>
            <a:ext cx="418561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dirty="0"/>
              <a:t>Елизавета</a:t>
            </a:r>
          </a:p>
          <a:p>
            <a:pPr algn="ctr">
              <a:spcBef>
                <a:spcPts val="0"/>
              </a:spcBef>
            </a:pPr>
            <a:r>
              <a:rPr lang="ru-RU" dirty="0"/>
              <a:t>Реут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949B4-C2C8-45C4-A637-C8814A973AF2}"/>
              </a:ext>
            </a:extLst>
          </p:cNvPr>
          <p:cNvSpPr txBox="1"/>
          <p:nvPr/>
        </p:nvSpPr>
        <p:spPr>
          <a:xfrm>
            <a:off x="3412304" y="5271654"/>
            <a:ext cx="2319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CEO</a:t>
            </a:r>
            <a:endParaRPr lang="ru-RU" dirty="0"/>
          </a:p>
          <a:p>
            <a:pPr algn="r"/>
            <a:r>
              <a:rPr lang="ru-RU" dirty="0"/>
              <a:t>Обладает большими организаторскими способностями</a:t>
            </a:r>
          </a:p>
        </p:txBody>
      </p:sp>
      <p:pic>
        <p:nvPicPr>
          <p:cNvPr id="13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61CA9A4B-8644-4B74-8E83-700A201BC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205410" y="3212143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9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А значит, есть решение!</a:t>
            </a:r>
          </a:p>
        </p:txBody>
      </p:sp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04BB6D4F-D76E-4368-BC29-762B6502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205410" y="3212143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AA8547-1E33-4C8B-A609-B8C2799DEFFC}"/>
              </a:ext>
            </a:extLst>
          </p:cNvPr>
          <p:cNvSpPr txBox="1"/>
          <p:nvPr/>
        </p:nvSpPr>
        <p:spPr>
          <a:xfrm>
            <a:off x="677334" y="1357393"/>
            <a:ext cx="69772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>
              <a:solidFill>
                <a:schemeClr val="accent1"/>
              </a:solidFill>
            </a:endParaRPr>
          </a:p>
          <a:p>
            <a:r>
              <a:rPr lang="ru-RU" sz="2800" dirty="0"/>
              <a:t>Технология эффективной</a:t>
            </a:r>
            <a:endParaRPr lang="en-US" sz="2800" dirty="0"/>
          </a:p>
          <a:p>
            <a:r>
              <a:rPr lang="ru-RU" sz="2800" dirty="0"/>
              <a:t>подготовки  к экзаменам</a:t>
            </a:r>
            <a:endParaRPr lang="en-US" sz="2800" dirty="0"/>
          </a:p>
          <a:p>
            <a:r>
              <a:rPr lang="ru-RU" sz="2800" dirty="0"/>
              <a:t>(в формате пособия)</a:t>
            </a:r>
          </a:p>
          <a:p>
            <a:endParaRPr lang="ru-RU" sz="3200" dirty="0"/>
          </a:p>
          <a:p>
            <a:r>
              <a:rPr lang="ru-RU" sz="3600" dirty="0">
                <a:solidFill>
                  <a:schemeClr val="accent1"/>
                </a:solidFill>
              </a:rPr>
              <a:t>С нами</a:t>
            </a:r>
            <a:endParaRPr lang="ru-RU" sz="4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Подготовка к второстепенному экзамену значительно ускоряется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Подготовка к важному экзамену становится качественнее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Резко снижаются шансы провала</a:t>
            </a:r>
          </a:p>
          <a:p>
            <a:endParaRPr lang="ru-RU" dirty="0"/>
          </a:p>
        </p:txBody>
      </p:sp>
      <p:pic>
        <p:nvPicPr>
          <p:cNvPr id="7170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429F19FB-AD7A-4F0C-A255-22A4F077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67" y="505133"/>
            <a:ext cx="2911557" cy="25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04BB6D4F-D76E-4368-BC29-762B6502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205410" y="3212143"/>
            <a:ext cx="1527142" cy="14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3">
            <a:extLst>
              <a:ext uri="{FF2B5EF4-FFF2-40B4-BE49-F238E27FC236}">
                <a16:creationId xmlns:a16="http://schemas.microsoft.com/office/drawing/2014/main" id="{E82E0F4B-B2DC-4756-BD8A-459A05B7B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667" y="439578"/>
            <a:ext cx="6008888" cy="5978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953E59-4C4C-4CC9-B7EF-C882061C3381}"/>
              </a:ext>
            </a:extLst>
          </p:cNvPr>
          <p:cNvSpPr txBox="1"/>
          <p:nvPr/>
        </p:nvSpPr>
        <p:spPr>
          <a:xfrm>
            <a:off x="3280338" y="2357236"/>
            <a:ext cx="19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Clever Students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42CA9-C5CE-4807-BBF0-9C1CD6CD50DA}"/>
              </a:ext>
            </a:extLst>
          </p:cNvPr>
          <p:cNvSpPr txBox="1"/>
          <p:nvPr/>
        </p:nvSpPr>
        <p:spPr>
          <a:xfrm>
            <a:off x="2522881" y="3106213"/>
            <a:ext cx="446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Руководство по подготовке к экзамену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C6498-42EA-4517-A179-C7834D1487E3}"/>
              </a:ext>
            </a:extLst>
          </p:cNvPr>
          <p:cNvSpPr txBox="1"/>
          <p:nvPr/>
        </p:nvSpPr>
        <p:spPr>
          <a:xfrm>
            <a:off x="1906708" y="4613930"/>
            <a:ext cx="391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Сдавать экзамены без проблем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27881-F8B1-460B-A229-64E205CFC96B}"/>
              </a:ext>
            </a:extLst>
          </p:cNvPr>
          <p:cNvSpPr txBox="1"/>
          <p:nvPr/>
        </p:nvSpPr>
        <p:spPr>
          <a:xfrm>
            <a:off x="3563031" y="3889496"/>
            <a:ext cx="17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39756-0C94-453F-AB6A-0EB7D4E5A169}"/>
              </a:ext>
            </a:extLst>
          </p:cNvPr>
          <p:cNvSpPr txBox="1"/>
          <p:nvPr/>
        </p:nvSpPr>
        <p:spPr>
          <a:xfrm>
            <a:off x="1377716" y="5244124"/>
            <a:ext cx="51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Авторская технология эффективной</a:t>
            </a:r>
          </a:p>
          <a:p>
            <a:pPr algn="ctr"/>
            <a:r>
              <a:rPr lang="ru-RU" dirty="0"/>
              <a:t>подготовки к экзамену</a:t>
            </a:r>
          </a:p>
        </p:txBody>
      </p:sp>
    </p:spTree>
    <p:extLst>
      <p:ext uri="{BB962C8B-B14F-4D97-AF65-F5344CB8AC3E}">
        <p14:creationId xmlns:p14="http://schemas.microsoft.com/office/powerpoint/2010/main" val="221031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59C08-4818-4C47-AA53-4D5FB360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408" y="1142650"/>
            <a:ext cx="8079993" cy="1646302"/>
          </a:xfrm>
        </p:spPr>
        <p:txBody>
          <a:bodyPr/>
          <a:lstStyle/>
          <a:p>
            <a:r>
              <a:rPr lang="ru-RU" sz="4800" dirty="0"/>
              <a:t>Авторская технология эффективной подготовки к экзаменам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F0FB-1E49-46B6-8300-161BFB03F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453" y="2972150"/>
            <a:ext cx="7766936" cy="1096899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Компания </a:t>
            </a:r>
            <a:r>
              <a:rPr lang="en-US" sz="40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Clever Students</a:t>
            </a:r>
            <a:endParaRPr lang="ru-RU" sz="4000" i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DE2B75BF-647E-466E-B701-BA76449C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8" y="4724734"/>
            <a:ext cx="1775072" cy="1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78D0D0-1944-4486-AA69-CEDEBF3B75AB}"/>
              </a:ext>
            </a:extLst>
          </p:cNvPr>
          <p:cNvSpPr/>
          <p:nvPr/>
        </p:nvSpPr>
        <p:spPr>
          <a:xfrm>
            <a:off x="2840610" y="4069049"/>
            <a:ext cx="726492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Контактные данные</a:t>
            </a:r>
          </a:p>
          <a:p>
            <a:r>
              <a:rPr lang="ru-RU" sz="2400" dirty="0"/>
              <a:t>Даниэль Момот: +79643219145, </a:t>
            </a:r>
            <a:r>
              <a:rPr lang="en-US" sz="2400" dirty="0">
                <a:hlinkClick r:id="rId3"/>
              </a:rPr>
              <a:t>Daniel.Momot@gmail.com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Мы открыты для сотрудничества!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218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153</Words>
  <Application>Microsoft Office PowerPoint</Application>
  <PresentationFormat>Широкоэкранный</PresentationFormat>
  <Paragraphs>46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Авторская технология эффективной подготовки к экзаменам</vt:lpstr>
      <vt:lpstr>Проблема</vt:lpstr>
      <vt:lpstr>Но есть мы…</vt:lpstr>
      <vt:lpstr>… А значит, есть решение!</vt:lpstr>
      <vt:lpstr>Презентация PowerPoint</vt:lpstr>
      <vt:lpstr>Авторская технология эффективной подготовки к экзаменам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Авторская технология эффективной подготовки к экзаменам</dc:title>
  <dc:creator>Daniel Momot</dc:creator>
  <cp:lastModifiedBy>Daniel Momot</cp:lastModifiedBy>
  <cp:revision>10</cp:revision>
  <dcterms:created xsi:type="dcterms:W3CDTF">2019-05-23T11:15:37Z</dcterms:created>
  <dcterms:modified xsi:type="dcterms:W3CDTF">2019-05-27T11:04:51Z</dcterms:modified>
</cp:coreProperties>
</file>