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A302B-4EBF-4690-A035-F6A90F7E6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34" y="2768369"/>
            <a:ext cx="9234280" cy="1646302"/>
          </a:xfrm>
        </p:spPr>
        <p:txBody>
          <a:bodyPr/>
          <a:lstStyle/>
          <a:p>
            <a:r>
              <a:rPr lang="ru-RU" dirty="0"/>
              <a:t>Инновационные методы повышения успеваемости студентов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626E05-AB04-471C-A11C-BDA2975A2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7133" y="4414671"/>
            <a:ext cx="7821481" cy="1109016"/>
          </a:xfrm>
        </p:spPr>
        <p:txBody>
          <a:bodyPr/>
          <a:lstStyle/>
          <a:p>
            <a:r>
              <a:rPr lang="ru-RU" dirty="0"/>
              <a:t>Презентация идеи проекта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2DF14-9CCA-4427-A778-65EA73531BD6}"/>
              </a:ext>
            </a:extLst>
          </p:cNvPr>
          <p:cNvSpPr txBox="1"/>
          <p:nvPr/>
        </p:nvSpPr>
        <p:spPr>
          <a:xfrm>
            <a:off x="1452522" y="452298"/>
            <a:ext cx="7876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Санкт-Петербургский политехнический университет Петра Великого</a:t>
            </a:r>
          </a:p>
          <a:p>
            <a:pPr algn="ctr"/>
            <a:r>
              <a:rPr lang="ru-RU" dirty="0"/>
              <a:t>Институт компьютерных наук и технологий</a:t>
            </a:r>
          </a:p>
          <a:p>
            <a:pPr algn="ctr"/>
            <a:r>
              <a:rPr lang="ru-RU" dirty="0"/>
              <a:t>Кафедра «Компьютерные интеллектуальные технологии»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6E8DAB-20C3-40E2-9FDD-00EE7C542E84}"/>
              </a:ext>
            </a:extLst>
          </p:cNvPr>
          <p:cNvSpPr txBox="1"/>
          <p:nvPr/>
        </p:nvSpPr>
        <p:spPr>
          <a:xfrm>
            <a:off x="5335990" y="5899639"/>
            <a:ext cx="95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2018 </a:t>
            </a:r>
          </a:p>
        </p:txBody>
      </p:sp>
    </p:spTree>
    <p:extLst>
      <p:ext uri="{BB962C8B-B14F-4D97-AF65-F5344CB8AC3E}">
        <p14:creationId xmlns:p14="http://schemas.microsoft.com/office/powerpoint/2010/main" val="344538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44B227-CBF1-4E4A-B008-CB6C5966E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dirty="0"/>
              <a:t>Команда проекта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BB8E0E-D745-4605-B447-69B5BC3E6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0045" y="1710263"/>
            <a:ext cx="4185623" cy="576262"/>
          </a:xfrm>
        </p:spPr>
        <p:txBody>
          <a:bodyPr/>
          <a:lstStyle/>
          <a:p>
            <a:pPr algn="ctr"/>
            <a:r>
              <a:rPr lang="ru-RU" dirty="0" err="1"/>
              <a:t>Момот</a:t>
            </a:r>
            <a:r>
              <a:rPr lang="ru-RU" dirty="0"/>
              <a:t> Даниэль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6EAA6CCF-6AB5-4DD7-AC67-B1445690F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4" y="1726955"/>
            <a:ext cx="4185618" cy="576262"/>
          </a:xfrm>
        </p:spPr>
        <p:txBody>
          <a:bodyPr/>
          <a:lstStyle/>
          <a:p>
            <a:pPr algn="ctr"/>
            <a:r>
              <a:rPr lang="ru-RU" dirty="0"/>
              <a:t>Молодикова Виктория</a:t>
            </a:r>
          </a:p>
        </p:txBody>
      </p:sp>
      <p:pic>
        <p:nvPicPr>
          <p:cNvPr id="1026" name="Picture 2" descr="ÐÐ°ÑÑÐ¸Ð½ÐºÐ¸ Ð¿Ð¾ Ð·Ð°Ð¿ÑÐ¾ÑÑ Ð°Ð²Ð°ÑÐ°Ñ Ð¼Ð°Ð»ÑÑÐ¸Ðº">
            <a:extLst>
              <a:ext uri="{FF2B5EF4-FFF2-40B4-BE49-F238E27FC236}">
                <a16:creationId xmlns:a16="http://schemas.microsoft.com/office/drawing/2014/main" id="{9EE2DD79-5680-4F57-95EC-841C6D2486D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303217"/>
            <a:ext cx="330517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£Ð»ÑÐ±Ð°ÑÑÐ°ÑÑÑ Ð´ÐµÐ²Ð¾ÑÐºÐ° Ð°Ð²Ð°ÑÐ°Ñ, Ð²ÐµÐºÑÐ¾ÑÐ½Ð°Ñ Ð³ÑÐ°ÑÐ¸ÐºÐ° â ÑÑÐ¾ÐºÐ¾Ð²ÑÐ¹ Ð²ÐµÐºÑÐ¾Ñ">
            <a:extLst>
              <a:ext uri="{FF2B5EF4-FFF2-40B4-BE49-F238E27FC236}">
                <a16:creationId xmlns:a16="http://schemas.microsoft.com/office/drawing/2014/main" id="{90E3C8F6-C39B-4B73-AFBA-C2112C8E88F1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470" y="2303217"/>
            <a:ext cx="330517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07B917-0B75-4AA6-8ECB-CB84C69AD814}"/>
              </a:ext>
            </a:extLst>
          </p:cNvPr>
          <p:cNvSpPr txBox="1"/>
          <p:nvPr/>
        </p:nvSpPr>
        <p:spPr>
          <a:xfrm>
            <a:off x="1293262" y="5730941"/>
            <a:ext cx="295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Лидер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51475E-DCC8-4AC5-B0A0-EA3238187CB3}"/>
              </a:ext>
            </a:extLst>
          </p:cNvPr>
          <p:cNvSpPr txBox="1"/>
          <p:nvPr/>
        </p:nvSpPr>
        <p:spPr>
          <a:xfrm>
            <a:off x="5564360" y="5730941"/>
            <a:ext cx="323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Технический руководитель</a:t>
            </a:r>
          </a:p>
        </p:txBody>
      </p:sp>
    </p:spTree>
    <p:extLst>
      <p:ext uri="{BB962C8B-B14F-4D97-AF65-F5344CB8AC3E}">
        <p14:creationId xmlns:p14="http://schemas.microsoft.com/office/powerpoint/2010/main" val="273809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5A7C9-E90C-4A0E-84BF-E72D310BE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29347"/>
            <a:ext cx="8596667" cy="566738"/>
          </a:xfrm>
        </p:spPr>
        <p:txBody>
          <a:bodyPr/>
          <a:lstStyle/>
          <a:p>
            <a:r>
              <a:rPr lang="ru-RU" sz="2800" dirty="0"/>
              <a:t>Проблема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F9E0A1-7F19-4FA5-B598-48F258993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3" y="5196085"/>
            <a:ext cx="8596667" cy="1165437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600" dirty="0"/>
              <a:t>нет возможности усвоить требуемый материал в поставленные сроки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600" dirty="0"/>
              <a:t>необходимость подготовить </a:t>
            </a:r>
            <a:r>
              <a:rPr lang="ru-RU" sz="1600" dirty="0">
                <a:solidFill>
                  <a:srgbClr val="FF0000"/>
                </a:solidFill>
              </a:rPr>
              <a:t>неэффективность</a:t>
            </a:r>
            <a:r>
              <a:rPr lang="ru-RU" sz="1600" dirty="0"/>
              <a:t> средства для создания иллюзии высокой подготовки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600" dirty="0"/>
              <a:t>при использовании текущих средств обнаруживается более 50% попыток списывания</a:t>
            </a:r>
            <a:endParaRPr lang="ru-RU" sz="1400" dirty="0"/>
          </a:p>
        </p:txBody>
      </p:sp>
      <p:pic>
        <p:nvPicPr>
          <p:cNvPr id="1026" name="Picture 2" descr="ÐÐ°ÑÑÐ¸Ð½ÐºÐ¸ Ð¿Ð¾ Ð·Ð°Ð¿ÑÐ¾ÑÑ ÑÑÑÐµÑÑ">
            <a:extLst>
              <a:ext uri="{FF2B5EF4-FFF2-40B4-BE49-F238E27FC236}">
                <a16:creationId xmlns:a16="http://schemas.microsoft.com/office/drawing/2014/main" id="{8448ED28-301E-4C4F-82D9-6F404D7A13C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2" b="1024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78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8A13DE-56EE-4F1A-969E-30A5EAE7F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4681561"/>
            <a:ext cx="8596667" cy="566738"/>
          </a:xfrm>
        </p:spPr>
        <p:txBody>
          <a:bodyPr/>
          <a:lstStyle/>
          <a:p>
            <a:r>
              <a:rPr lang="ru-RU" sz="2800" dirty="0"/>
              <a:t>Решение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E8EA2A7-2F83-4186-A0AD-6E8D42998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2" y="5248299"/>
            <a:ext cx="8596667" cy="674024"/>
          </a:xfrm>
        </p:spPr>
        <p:txBody>
          <a:bodyPr>
            <a:normAutofit/>
          </a:bodyPr>
          <a:lstStyle/>
          <a:p>
            <a:r>
              <a:rPr lang="ru-RU" sz="1600" dirty="0"/>
              <a:t>Руководство для эффективного списывания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FCF8573-8519-471E-9769-58396184A45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0257" b="10257"/>
          <a:stretch>
            <a:fillRect/>
          </a:stretch>
        </p:blipFill>
        <p:spPr>
          <a:xfrm>
            <a:off x="677334" y="609600"/>
            <a:ext cx="8596665" cy="3845717"/>
          </a:xfrm>
        </p:spPr>
      </p:pic>
    </p:spTree>
    <p:extLst>
      <p:ext uri="{BB962C8B-B14F-4D97-AF65-F5344CB8AC3E}">
        <p14:creationId xmlns:p14="http://schemas.microsoft.com/office/powerpoint/2010/main" val="142601219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67</Words>
  <Application>Microsoft Office PowerPoint</Application>
  <PresentationFormat>Широкоэкранный</PresentationFormat>
  <Paragraphs>17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Trebuchet MS</vt:lpstr>
      <vt:lpstr>Wingdings</vt:lpstr>
      <vt:lpstr>Wingdings 3</vt:lpstr>
      <vt:lpstr>Аспект</vt:lpstr>
      <vt:lpstr>Инновационные методы повышения успеваемости студентов</vt:lpstr>
      <vt:lpstr>Команда проекта</vt:lpstr>
      <vt:lpstr>Проблема</vt:lpstr>
      <vt:lpstr>Решение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Молодикова Виктория Геннадьевна</dc:creator>
  <cp:lastModifiedBy>daniel.momot@gmail.com</cp:lastModifiedBy>
  <cp:revision>11</cp:revision>
  <dcterms:created xsi:type="dcterms:W3CDTF">2018-09-24T13:08:30Z</dcterms:created>
  <dcterms:modified xsi:type="dcterms:W3CDTF">2018-10-08T13:42:00Z</dcterms:modified>
</cp:coreProperties>
</file>