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daniel_momot" TargetMode="External"/><Relationship Id="rId2" Type="http://schemas.openxmlformats.org/officeDocument/2006/relationships/hyperlink" Target="mailto:daniel.momot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A302B-4EBF-4690-A035-F6A90F7E6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435" y="1907235"/>
            <a:ext cx="9234280" cy="1646302"/>
          </a:xfrm>
        </p:spPr>
        <p:txBody>
          <a:bodyPr/>
          <a:lstStyle/>
          <a:p>
            <a:r>
              <a:rPr lang="ru-RU" dirty="0"/>
              <a:t>Инновационные методы повышения успеваемости студентов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626E05-AB04-471C-A11C-BDA2975A2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7234" y="3553537"/>
            <a:ext cx="7821481" cy="1109016"/>
          </a:xfrm>
        </p:spPr>
        <p:txBody>
          <a:bodyPr/>
          <a:lstStyle/>
          <a:p>
            <a:r>
              <a:rPr lang="ru-RU" dirty="0"/>
              <a:t>Финальный питч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E8DAB-20C3-40E2-9FDD-00EE7C542E84}"/>
              </a:ext>
            </a:extLst>
          </p:cNvPr>
          <p:cNvSpPr txBox="1"/>
          <p:nvPr/>
        </p:nvSpPr>
        <p:spPr>
          <a:xfrm>
            <a:off x="5144312" y="5939523"/>
            <a:ext cx="95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2018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EDD194-9E64-4462-B3F8-D866C6C0D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712" y="5356355"/>
            <a:ext cx="3333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4B227-CBF1-4E4A-B008-CB6C5966E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dirty="0"/>
              <a:t>Команда проекта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BB8E0E-D745-4605-B447-69B5BC3E6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0045" y="1435046"/>
            <a:ext cx="4185623" cy="576262"/>
          </a:xfrm>
        </p:spPr>
        <p:txBody>
          <a:bodyPr/>
          <a:lstStyle/>
          <a:p>
            <a:pPr algn="ctr"/>
            <a:r>
              <a:rPr lang="ru-RU" dirty="0"/>
              <a:t>Даниэль Момот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EAA6CCF-6AB5-4DD7-AC67-B1445690F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4" y="1451738"/>
            <a:ext cx="4185618" cy="576262"/>
          </a:xfrm>
        </p:spPr>
        <p:txBody>
          <a:bodyPr/>
          <a:lstStyle/>
          <a:p>
            <a:pPr algn="ctr"/>
            <a:r>
              <a:rPr lang="ru-RU" dirty="0"/>
              <a:t>Виктория </a:t>
            </a:r>
            <a:r>
              <a:rPr lang="ru-RU" dirty="0" err="1"/>
              <a:t>Молодикова</a:t>
            </a:r>
            <a:endParaRPr lang="ru-RU" dirty="0"/>
          </a:p>
        </p:txBody>
      </p:sp>
      <p:pic>
        <p:nvPicPr>
          <p:cNvPr id="1026" name="Picture 2" descr="ÐÐ°ÑÑÐ¸Ð½ÐºÐ¸ Ð¿Ð¾ Ð·Ð°Ð¿ÑÐ¾ÑÑ Ð°Ð²Ð°ÑÐ°Ñ Ð¼Ð°Ð»ÑÑÐ¸Ðº">
            <a:extLst>
              <a:ext uri="{FF2B5EF4-FFF2-40B4-BE49-F238E27FC236}">
                <a16:creationId xmlns:a16="http://schemas.microsoft.com/office/drawing/2014/main" id="{9EE2DD79-5680-4F57-95EC-841C6D2486D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028000"/>
            <a:ext cx="33051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£Ð»ÑÐ±Ð°ÑÑÐ°ÑÑÑ Ð´ÐµÐ²Ð¾ÑÐºÐ° Ð°Ð²Ð°ÑÐ°Ñ, Ð²ÐµÐºÑÐ¾ÑÐ½Ð°Ñ Ð³ÑÐ°ÑÐ¸ÐºÐ° â ÑÑÐ¾ÐºÐ¾Ð²ÑÐ¹ Ð²ÐµÐºÑÐ¾Ñ">
            <a:extLst>
              <a:ext uri="{FF2B5EF4-FFF2-40B4-BE49-F238E27FC236}">
                <a16:creationId xmlns:a16="http://schemas.microsoft.com/office/drawing/2014/main" id="{90E3C8F6-C39B-4B73-AFBA-C2112C8E88F1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470" y="2028000"/>
            <a:ext cx="33051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07B917-0B75-4AA6-8ECB-CB84C69AD814}"/>
              </a:ext>
            </a:extLst>
          </p:cNvPr>
          <p:cNvSpPr txBox="1"/>
          <p:nvPr/>
        </p:nvSpPr>
        <p:spPr>
          <a:xfrm>
            <a:off x="328474" y="5455724"/>
            <a:ext cx="4759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Лидер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/>
              <a:t>Победитель многочисленных олимпиад по программированию и математике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51475E-DCC8-4AC5-B0A0-EA3238187CB3}"/>
              </a:ext>
            </a:extLst>
          </p:cNvPr>
          <p:cNvSpPr txBox="1"/>
          <p:nvPr/>
        </p:nvSpPr>
        <p:spPr>
          <a:xfrm>
            <a:off x="5564359" y="5455724"/>
            <a:ext cx="3709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Технический руководитель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/>
              <a:t>Прекрасно разбирается в технологиях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273809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4B227-CBF1-4E4A-B008-CB6C5966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pic>
        <p:nvPicPr>
          <p:cNvPr id="22" name="Picture 2" descr="ÐÐ°ÑÑÐ¸Ð½ÐºÐ¸ Ð¿Ð¾ Ð·Ð°Ð¿ÑÐ¾ÑÑ Ð¿ÑÐµÐ¿Ð¾Ð´Ð°Ð²Ð°ÑÐµÐ»Ñ Ð»Ð¾Ð¿ÑÑ">
            <a:extLst>
              <a:ext uri="{FF2B5EF4-FFF2-40B4-BE49-F238E27FC236}">
                <a16:creationId xmlns:a16="http://schemas.microsoft.com/office/drawing/2014/main" id="{187C49A7-50E4-4842-9191-39B8B0FE3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99" y="3672835"/>
            <a:ext cx="3834497" cy="287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ÐÐ°ÑÑÐ¸Ð½ÐºÐ¸ Ð¿Ð¾ Ð·Ð°Ð¿ÑÐ¾ÑÑ ÑÑÑÐµÑÑ">
            <a:extLst>
              <a:ext uri="{FF2B5EF4-FFF2-40B4-BE49-F238E27FC236}">
                <a16:creationId xmlns:a16="http://schemas.microsoft.com/office/drawing/2014/main" id="{09176F6F-6B20-4BD2-A8E1-3B0D1B7A73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2" r="6112" b="10242"/>
          <a:stretch/>
        </p:blipFill>
        <p:spPr bwMode="auto">
          <a:xfrm>
            <a:off x="5506561" y="1708658"/>
            <a:ext cx="5632026" cy="268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Текст 4">
            <a:extLst>
              <a:ext uri="{FF2B5EF4-FFF2-40B4-BE49-F238E27FC236}">
                <a16:creationId xmlns:a16="http://schemas.microsoft.com/office/drawing/2014/main" id="{27D4C79B-03CF-4659-A09D-E36D27B39AE6}"/>
              </a:ext>
            </a:extLst>
          </p:cNvPr>
          <p:cNvSpPr txBox="1">
            <a:spLocks/>
          </p:cNvSpPr>
          <p:nvPr/>
        </p:nvSpPr>
        <p:spPr>
          <a:xfrm>
            <a:off x="677334" y="1588002"/>
            <a:ext cx="4772490" cy="3084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4"/>
              </a:buBlip>
            </a:pPr>
            <a:r>
              <a:rPr lang="ru-RU" sz="2400" dirty="0"/>
              <a:t>Много учить – мало времени</a:t>
            </a:r>
          </a:p>
          <a:p>
            <a:pPr>
              <a:buBlip>
                <a:blip r:embed="rId4"/>
              </a:buBlip>
            </a:pPr>
            <a:r>
              <a:rPr lang="ru-RU" sz="2400" dirty="0"/>
              <a:t>Сейчас обнаруживается более 50% попыток списывания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4160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4B227-CBF1-4E4A-B008-CB6C5966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56A86ACF-2AD4-45AA-BC79-A64E314CE022}"/>
              </a:ext>
            </a:extLst>
          </p:cNvPr>
          <p:cNvSpPr txBox="1">
            <a:spLocks/>
          </p:cNvSpPr>
          <p:nvPr/>
        </p:nvSpPr>
        <p:spPr>
          <a:xfrm>
            <a:off x="5086372" y="1423075"/>
            <a:ext cx="3693644" cy="45959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Что?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Гибкое руководство по подготовке к экзамену и списыванию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Для кого?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Студенты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1"/>
                </a:solidFill>
              </a:rPr>
              <a:t>Зачем?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Поможет сдать экзамен легко и с гарантией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1"/>
                </a:solidFill>
              </a:rPr>
              <a:t>Как?</a:t>
            </a:r>
            <a:endParaRPr lang="ru-RU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Покупка брошюры через интернет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dirty="0"/>
          </a:p>
          <a:p>
            <a:pPr marL="0" indent="0">
              <a:buNone/>
            </a:pPr>
            <a:endParaRPr lang="ru-RU" sz="1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0401ED-BE6C-4A7E-8341-F87C768CE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07" t="-12360" r="29912" b="-93"/>
          <a:stretch/>
        </p:blipFill>
        <p:spPr>
          <a:xfrm>
            <a:off x="1208069" y="959282"/>
            <a:ext cx="3419857" cy="54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6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4B227-CBF1-4E4A-B008-CB6C5966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93DAD7-0CD6-4F07-BF05-B25583BE6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463" y="1488613"/>
            <a:ext cx="8596668" cy="3880773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daniel.momot@gmail.com</a:t>
            </a:r>
            <a:endParaRPr lang="en-US" sz="2400" dirty="0"/>
          </a:p>
          <a:p>
            <a:r>
              <a:rPr lang="en-US" sz="2400" dirty="0"/>
              <a:t>+7 (964) 3219145</a:t>
            </a:r>
          </a:p>
          <a:p>
            <a:r>
              <a:rPr lang="en-US" sz="2400" dirty="0">
                <a:hlinkClick r:id="rId3"/>
              </a:rPr>
              <a:t>https://vk.com/daniel_momot</a:t>
            </a:r>
            <a:endParaRPr lang="en-US" sz="2400" dirty="0"/>
          </a:p>
          <a:p>
            <a:endParaRPr lang="ru-RU" dirty="0"/>
          </a:p>
        </p:txBody>
      </p:sp>
      <p:pic>
        <p:nvPicPr>
          <p:cNvPr id="2052" name="Picture 4" descr="ÐÐ¾ÑÐ¾Ð¶ÐµÐµ Ð¸Ð·Ð¾Ð±ÑÐ°Ð¶ÐµÐ½Ð¸Ðµ">
            <a:extLst>
              <a:ext uri="{FF2B5EF4-FFF2-40B4-BE49-F238E27FC236}">
                <a16:creationId xmlns:a16="http://schemas.microsoft.com/office/drawing/2014/main" id="{8950587E-0853-44A5-A063-7EC8B10EE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65" y="3248024"/>
            <a:ext cx="618172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21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B8F66-669A-44B3-A315-40807C9E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Ценностное предложение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CFBD87-B545-42FF-80F8-ACC5ECEA4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2E1166-9659-47BC-946F-D1FE8A2B5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04" y="1457346"/>
            <a:ext cx="10502284" cy="528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E71B3-5536-4211-A2D3-6D2F4083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252979-6284-4C04-A4D5-CF51E453D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D50E9C-4529-4979-A07C-78A88D443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77" y="1284589"/>
            <a:ext cx="9135121" cy="537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0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B5AB3-067C-4278-9EDE-D93CFA25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Визуальная модель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D35C2-9A68-4691-831E-DE9D74FFE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E877E0-BC7C-4356-B562-D0E1A9F94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293" y="1270000"/>
            <a:ext cx="7701709" cy="537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996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224</TotalTime>
  <Words>101</Words>
  <Application>Microsoft Office PowerPoint</Application>
  <PresentationFormat>Широкоэкранный</PresentationFormat>
  <Paragraphs>29</Paragraphs>
  <Slides>8</Slides>
  <Notes>0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Аспект</vt:lpstr>
      <vt:lpstr>Инновационные методы повышения успеваемости студентов</vt:lpstr>
      <vt:lpstr>Команда проекта</vt:lpstr>
      <vt:lpstr>Проблема</vt:lpstr>
      <vt:lpstr>Решение</vt:lpstr>
      <vt:lpstr>Контакты</vt:lpstr>
      <vt:lpstr>Ценностное предложение</vt:lpstr>
      <vt:lpstr>Бизнес-модель</vt:lpstr>
      <vt:lpstr>Визуальная модель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Молодикова Виктория Геннадьевна</dc:creator>
  <cp:lastModifiedBy>daniel.momot@gmail.com</cp:lastModifiedBy>
  <cp:revision>25</cp:revision>
  <dcterms:created xsi:type="dcterms:W3CDTF">2018-09-24T13:08:30Z</dcterms:created>
  <dcterms:modified xsi:type="dcterms:W3CDTF">2018-12-29T08:02:37Z</dcterms:modified>
</cp:coreProperties>
</file>