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6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64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56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7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6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4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2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6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0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32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786ED-6BF8-4554-8AD2-E7FA670EB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ru-RU" sz="4800" dirty="0" err="1"/>
              <a:t>ПТЭнец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6833FA-FF69-4FD2-894D-D8EF14F32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ru-RU" dirty="0"/>
              <a:t>Финальная презентация проекта</a:t>
            </a:r>
          </a:p>
          <a:p>
            <a:r>
              <a:rPr lang="ru-RU" dirty="0"/>
              <a:t>Подготовила команда </a:t>
            </a:r>
            <a:r>
              <a:rPr lang="en-US" dirty="0"/>
              <a:t>Clever Students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43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Стартап</a:t>
            </a:r>
          </a:p>
        </p:txBody>
      </p:sp>
      <p:pic>
        <p:nvPicPr>
          <p:cNvPr id="2050" name="Picture 2" descr="Картинки по запросу илон маск курит">
            <a:extLst>
              <a:ext uri="{FF2B5EF4-FFF2-40B4-BE49-F238E27FC236}">
                <a16:creationId xmlns:a16="http://schemas.microsoft.com/office/drawing/2014/main" id="{FCEB869A-A45A-4E51-9DB2-D19DA16F8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47" y="2276998"/>
            <a:ext cx="4527710" cy="30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CAD857-E35B-483C-9803-E22513EBC477}"/>
              </a:ext>
            </a:extLst>
          </p:cNvPr>
          <p:cNvSpPr txBox="1"/>
          <p:nvPr/>
        </p:nvSpPr>
        <p:spPr>
          <a:xfrm>
            <a:off x="7184896" y="5474737"/>
            <a:ext cx="364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(нервно курит в сторонке)</a:t>
            </a:r>
          </a:p>
        </p:txBody>
      </p:sp>
    </p:spTree>
    <p:extLst>
      <p:ext uri="{BB962C8B-B14F-4D97-AF65-F5344CB8AC3E}">
        <p14:creationId xmlns:p14="http://schemas.microsoft.com/office/powerpoint/2010/main" val="100034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Финансирование</a:t>
            </a:r>
          </a:p>
        </p:txBody>
      </p:sp>
      <p:pic>
        <p:nvPicPr>
          <p:cNvPr id="4098" name="Picture 2" descr="Картинки по запросу art counts money">
            <a:extLst>
              <a:ext uri="{FF2B5EF4-FFF2-40B4-BE49-F238E27FC236}">
                <a16:creationId xmlns:a16="http://schemas.microsoft.com/office/drawing/2014/main" id="{5D2812A7-39B3-4E27-91B8-AF543F173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5"/>
          <a:stretch/>
        </p:blipFill>
        <p:spPr bwMode="auto">
          <a:xfrm>
            <a:off x="7088115" y="1713671"/>
            <a:ext cx="4179442" cy="417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7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ru-RU">
                <a:solidFill>
                  <a:schemeClr val="bg1"/>
                </a:solidFill>
                <a:effectLst/>
              </a:rPr>
              <a:t>Инвестиционная привлекательность</a:t>
            </a:r>
            <a:endParaRPr lang="ru-RU" dirty="0">
              <a:solidFill>
                <a:schemeClr val="bg1"/>
              </a:solidFill>
              <a:effectLst/>
            </a:endParaRPr>
          </a:p>
        </p:txBody>
      </p:sp>
      <p:pic>
        <p:nvPicPr>
          <p:cNvPr id="7170" name="Picture 2" descr="Картинки по запросу stocks meme">
            <a:extLst>
              <a:ext uri="{FF2B5EF4-FFF2-40B4-BE49-F238E27FC236}">
                <a16:creationId xmlns:a16="http://schemas.microsoft.com/office/drawing/2014/main" id="{B3EE043F-F2E9-4318-8634-F965DDC0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110" y="1866900"/>
            <a:ext cx="5330447" cy="399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7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Риски</a:t>
            </a:r>
          </a:p>
        </p:txBody>
      </p:sp>
      <p:pic>
        <p:nvPicPr>
          <p:cNvPr id="6146" name="Picture 2" descr="Картинки по запросу risk">
            <a:extLst>
              <a:ext uri="{FF2B5EF4-FFF2-40B4-BE49-F238E27FC236}">
                <a16:creationId xmlns:a16="http://schemas.microsoft.com/office/drawing/2014/main" id="{DB650FDE-4890-414E-8656-C4D87896D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6" t="18876" r="23204" b="19101"/>
          <a:stretch/>
        </p:blipFill>
        <p:spPr bwMode="auto">
          <a:xfrm>
            <a:off x="8034391" y="1684962"/>
            <a:ext cx="3233166" cy="37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8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Итого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B33CC-9198-4F27-AE8D-607DE9810EE1}"/>
              </a:ext>
            </a:extLst>
          </p:cNvPr>
          <p:cNvSpPr txBox="1"/>
          <p:nvPr/>
        </p:nvSpPr>
        <p:spPr>
          <a:xfrm>
            <a:off x="1376737" y="2214879"/>
            <a:ext cx="989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Готовы к сотрудничеству!</a:t>
            </a:r>
          </a:p>
        </p:txBody>
      </p:sp>
    </p:spTree>
    <p:extLst>
      <p:ext uri="{BB962C8B-B14F-4D97-AF65-F5344CB8AC3E}">
        <p14:creationId xmlns:p14="http://schemas.microsoft.com/office/powerpoint/2010/main" val="119947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Миссия</a:t>
            </a:r>
          </a:p>
        </p:txBody>
      </p:sp>
      <p:pic>
        <p:nvPicPr>
          <p:cNvPr id="1026" name="Picture 2" descr="Картинки по запросу илон маск одобряет">
            <a:extLst>
              <a:ext uri="{FF2B5EF4-FFF2-40B4-BE49-F238E27FC236}">
                <a16:creationId xmlns:a16="http://schemas.microsoft.com/office/drawing/2014/main" id="{B397B8B2-30B4-49BB-A6A9-16906382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3388042"/>
            <a:ext cx="5142217" cy="286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F2EC3E-85A7-40DF-B265-D4259E15FEFD}"/>
              </a:ext>
            </a:extLst>
          </p:cNvPr>
          <p:cNvSpPr txBox="1"/>
          <p:nvPr/>
        </p:nvSpPr>
        <p:spPr>
          <a:xfrm>
            <a:off x="1584474" y="2237613"/>
            <a:ext cx="9012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Мы – за прогрессивную и безопасную энергетику!</a:t>
            </a:r>
          </a:p>
        </p:txBody>
      </p:sp>
    </p:spTree>
    <p:extLst>
      <p:ext uri="{BB962C8B-B14F-4D97-AF65-F5344CB8AC3E}">
        <p14:creationId xmlns:p14="http://schemas.microsoft.com/office/powerpoint/2010/main" val="411579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2" descr="ÐÐ°ÑÑÐ¸Ð½ÐºÐ¸ Ð¿Ð¾ Ð·Ð°Ð¿ÑÐ¾ÑÑ Ð°Ð²Ð°ÑÐ°Ñ Ð¼Ð°Ð»ÑÑÐ¸Ðº">
            <a:extLst>
              <a:ext uri="{FF2B5EF4-FFF2-40B4-BE49-F238E27FC236}">
                <a16:creationId xmlns:a16="http://schemas.microsoft.com/office/drawing/2014/main" id="{A5C0CED8-E91D-4CCA-937F-A5447C235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7" t="2737" r="15645" b="2737"/>
          <a:stretch/>
        </p:blipFill>
        <p:spPr bwMode="auto">
          <a:xfrm>
            <a:off x="1325367" y="1866900"/>
            <a:ext cx="2266292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Ð£Ð»ÑÐ±Ð°ÑÑÐ°ÑÑÑ Ð´ÐµÐ²Ð¾ÑÐºÐ° Ð°Ð²Ð°ÑÐ°Ñ, Ð²ÐµÐºÑÐ¾ÑÐ½Ð°Ñ Ð³ÑÐ°ÑÐ¸ÐºÐ° â ÑÑÐ¾ÐºÐ¾Ð²ÑÐ¹ Ð²ÐµÐºÑÐ¾Ñ">
            <a:extLst>
              <a:ext uri="{FF2B5EF4-FFF2-40B4-BE49-F238E27FC236}">
                <a16:creationId xmlns:a16="http://schemas.microsoft.com/office/drawing/2014/main" id="{78A7B826-7432-4488-813F-CDFB8D733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9" t="4078" r="15644" b="4078"/>
          <a:stretch/>
        </p:blipFill>
        <p:spPr bwMode="auto">
          <a:xfrm>
            <a:off x="4781767" y="1897327"/>
            <a:ext cx="2266292" cy="30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CB8DC7-5DB1-4B8D-8A8D-B69DAFF08C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855"/>
          <a:stretch/>
        </p:blipFill>
        <p:spPr>
          <a:xfrm>
            <a:off x="8238167" y="1952827"/>
            <a:ext cx="2266293" cy="2952346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Команда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C028D-EFD9-4A06-BA02-E71E3E157535}"/>
              </a:ext>
            </a:extLst>
          </p:cNvPr>
          <p:cNvSpPr txBox="1"/>
          <p:nvPr/>
        </p:nvSpPr>
        <p:spPr>
          <a:xfrm>
            <a:off x="1045816" y="5374174"/>
            <a:ext cx="282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Руководитель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Коммуникатор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8B1A64-2349-4AC6-ABB9-9BE302E3C1C7}"/>
              </a:ext>
            </a:extLst>
          </p:cNvPr>
          <p:cNvSpPr txBox="1"/>
          <p:nvPr/>
        </p:nvSpPr>
        <p:spPr>
          <a:xfrm>
            <a:off x="4502216" y="5374174"/>
            <a:ext cx="282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Финансист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Маркетолог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A8677-E7EB-4E34-AF54-B2D6001AC1AC}"/>
              </a:ext>
            </a:extLst>
          </p:cNvPr>
          <p:cNvSpPr txBox="1"/>
          <p:nvPr/>
        </p:nvSpPr>
        <p:spPr>
          <a:xfrm>
            <a:off x="7958616" y="5364690"/>
            <a:ext cx="282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Инженер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Генератор идей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7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Бизнес-модель</a:t>
            </a:r>
          </a:p>
        </p:txBody>
      </p:sp>
      <p:pic>
        <p:nvPicPr>
          <p:cNvPr id="5122" name="Picture 2" descr="Картинки по запросу clocks inside">
            <a:extLst>
              <a:ext uri="{FF2B5EF4-FFF2-40B4-BE49-F238E27FC236}">
                <a16:creationId xmlns:a16="http://schemas.microsoft.com/office/drawing/2014/main" id="{AE98177D-7AF5-4FB3-9AAB-2D00B8A8B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45" y="3406982"/>
            <a:ext cx="6038011" cy="284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7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Оценка рынка</a:t>
            </a:r>
          </a:p>
        </p:txBody>
      </p:sp>
    </p:spTree>
    <p:extLst>
      <p:ext uri="{BB962C8B-B14F-4D97-AF65-F5344CB8AC3E}">
        <p14:creationId xmlns:p14="http://schemas.microsoft.com/office/powerpoint/2010/main" val="4963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Разработка продукта</a:t>
            </a:r>
          </a:p>
        </p:txBody>
      </p:sp>
      <p:pic>
        <p:nvPicPr>
          <p:cNvPr id="8194" name="Picture 2" descr="Картинки по запросу agile">
            <a:extLst>
              <a:ext uri="{FF2B5EF4-FFF2-40B4-BE49-F238E27FC236}">
                <a16:creationId xmlns:a16="http://schemas.microsoft.com/office/drawing/2014/main" id="{D1E0D8C6-9E18-418C-936B-9F1AE423B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15" y="2065106"/>
            <a:ext cx="6227542" cy="329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33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А что потребители?</a:t>
            </a:r>
          </a:p>
        </p:txBody>
      </p:sp>
      <p:pic>
        <p:nvPicPr>
          <p:cNvPr id="3074" name="Picture 2" descr="Картинки по запросу глупый юзер">
            <a:extLst>
              <a:ext uri="{FF2B5EF4-FFF2-40B4-BE49-F238E27FC236}">
                <a16:creationId xmlns:a16="http://schemas.microsoft.com/office/drawing/2014/main" id="{F3F1755F-D35C-4A58-967C-83C810A1E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151" y="1757436"/>
            <a:ext cx="3607406" cy="314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7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Защита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81901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Лицензирование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73353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</Words>
  <Application>Microsoft Office PowerPoint</Application>
  <PresentationFormat>Широкоэкранный</PresentationFormat>
  <Paragraphs>25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Dubai</vt:lpstr>
      <vt:lpstr>Georgia Pro</vt:lpstr>
      <vt:lpstr>Wingdings 2</vt:lpstr>
      <vt:lpstr>SlateVTI</vt:lpstr>
      <vt:lpstr>ПТЭнец</vt:lpstr>
      <vt:lpstr>Миссия</vt:lpstr>
      <vt:lpstr>Команда</vt:lpstr>
      <vt:lpstr>Бизнес-модель</vt:lpstr>
      <vt:lpstr>Оценка рынка</vt:lpstr>
      <vt:lpstr>Разработка продукта</vt:lpstr>
      <vt:lpstr>А что потребители?</vt:lpstr>
      <vt:lpstr>Защита результатов</vt:lpstr>
      <vt:lpstr>Лицензирование</vt:lpstr>
      <vt:lpstr>Стартап</vt:lpstr>
      <vt:lpstr>Финансирование</vt:lpstr>
      <vt:lpstr>Инвестиционная привлекательность</vt:lpstr>
      <vt:lpstr>Риски</vt:lpstr>
      <vt:lpstr>Итого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Daniel Momot</dc:creator>
  <cp:lastModifiedBy>Daniel Momot</cp:lastModifiedBy>
  <cp:revision>12</cp:revision>
  <dcterms:created xsi:type="dcterms:W3CDTF">2019-12-25T23:00:37Z</dcterms:created>
  <dcterms:modified xsi:type="dcterms:W3CDTF">2019-12-26T00:09:25Z</dcterms:modified>
</cp:coreProperties>
</file>