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300" r:id="rId4"/>
    <p:sldId id="296" r:id="rId5"/>
    <p:sldId id="301" r:id="rId6"/>
    <p:sldId id="298" r:id="rId7"/>
    <p:sldId id="260" r:id="rId8"/>
    <p:sldId id="303" r:id="rId9"/>
    <p:sldId id="302" r:id="rId10"/>
    <p:sldId id="304" r:id="rId11"/>
    <p:sldId id="270" r:id="rId12"/>
    <p:sldId id="305" r:id="rId13"/>
    <p:sldId id="306" r:id="rId14"/>
    <p:sldId id="307" r:id="rId15"/>
    <p:sldId id="30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F1"/>
    <a:srgbClr val="FFF5F5"/>
    <a:srgbClr val="FFEBEC"/>
    <a:srgbClr val="FFE7E8"/>
    <a:srgbClr val="EE506A"/>
    <a:srgbClr val="FFD1D3"/>
    <a:srgbClr val="FFDDDF"/>
    <a:srgbClr val="FFCDCF"/>
    <a:srgbClr val="F27A8E"/>
    <a:srgbClr val="F06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88471-C244-4FEB-A71E-AEC2B6F2C6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62F51F-44D0-41CF-B4A8-A4A945CB8BA8}">
      <dgm:prSet phldrT="[Text]" custT="1"/>
      <dgm:spPr>
        <a:solidFill>
          <a:srgbClr val="FFCDCF"/>
        </a:solidFill>
      </dgm:spPr>
      <dgm:t>
        <a:bodyPr/>
        <a:lstStyle/>
        <a:p>
          <a:r>
            <a:rPr lang="en-US" sz="120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Data Extraction</a:t>
          </a:r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345C95C5-5A0D-496A-88D0-0118E44C50B7}" type="parTrans" cxnId="{B47F51AB-4882-4D9B-9247-A31EE9BFAE4C}">
      <dgm:prSet/>
      <dgm:spPr/>
      <dgm:t>
        <a:bodyPr/>
        <a:lstStyle/>
        <a:p>
          <a:endParaRPr lang="en-IL"/>
        </a:p>
      </dgm:t>
    </dgm:pt>
    <dgm:pt modelId="{309A3C8B-FBD8-4AEE-8E44-A9B4F3ECED43}" type="sibTrans" cxnId="{B47F51AB-4882-4D9B-9247-A31EE9BFAE4C}">
      <dgm:prSet/>
      <dgm:spPr/>
      <dgm:t>
        <a:bodyPr/>
        <a:lstStyle/>
        <a:p>
          <a:endParaRPr lang="en-IL"/>
        </a:p>
      </dgm:t>
    </dgm:pt>
    <dgm:pt modelId="{64B51F2C-B013-40C8-AB04-1DAFD030F81A}">
      <dgm:prSet phldrT="[Text]" custT="1"/>
      <dgm:spPr>
        <a:solidFill>
          <a:srgbClr val="FFB3B7"/>
        </a:solidFill>
      </dgm:spPr>
      <dgm:t>
        <a:bodyPr/>
        <a:lstStyle/>
        <a:p>
          <a:r>
            <a:rPr lang="en-US" sz="120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Create Cohort</a:t>
          </a:r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AAEA8E80-09EE-4F5E-83E4-1DCC268756AA}" type="parTrans" cxnId="{8EC0C907-2591-4FE5-BAE5-62A96756B34E}">
      <dgm:prSet/>
      <dgm:spPr/>
      <dgm:t>
        <a:bodyPr/>
        <a:lstStyle/>
        <a:p>
          <a:endParaRPr lang="en-IL"/>
        </a:p>
      </dgm:t>
    </dgm:pt>
    <dgm:pt modelId="{97EC23FA-3925-4526-A764-B18522A284A0}" type="sibTrans" cxnId="{8EC0C907-2591-4FE5-BAE5-62A96756B34E}">
      <dgm:prSet/>
      <dgm:spPr/>
      <dgm:t>
        <a:bodyPr/>
        <a:lstStyle/>
        <a:p>
          <a:endParaRPr lang="en-IL"/>
        </a:p>
      </dgm:t>
    </dgm:pt>
    <dgm:pt modelId="{E80522CA-7CCA-413C-AFBF-CE96941637DD}">
      <dgm:prSet phldrT="[Text]" custT="1"/>
      <dgm:spPr>
        <a:solidFill>
          <a:srgbClr val="F27A8E"/>
        </a:solidFill>
      </dgm:spPr>
      <dgm:t>
        <a:bodyPr/>
        <a:lstStyle/>
        <a:p>
          <a:r>
            <a:rPr lang="en-US" sz="105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Feature Preprocess </a:t>
          </a:r>
          <a:r>
            <a:rPr lang="en-US" sz="90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&amp;</a:t>
          </a:r>
          <a:r>
            <a:rPr lang="en-US" sz="110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</a:t>
          </a:r>
          <a:r>
            <a:rPr lang="en-US" sz="105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Engineering</a:t>
          </a:r>
          <a:endParaRPr lang="en-IL" sz="11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BB029CA5-194C-42DB-B8DF-1D315B7A94E7}" type="sibTrans" cxnId="{CAF11CA9-DD06-4A4E-9B5E-E993088C6DA4}">
      <dgm:prSet/>
      <dgm:spPr/>
      <dgm:t>
        <a:bodyPr/>
        <a:lstStyle/>
        <a:p>
          <a:endParaRPr lang="en-IL"/>
        </a:p>
      </dgm:t>
    </dgm:pt>
    <dgm:pt modelId="{B4AFAF0A-570B-4D40-A807-27E640F102E7}" type="parTrans" cxnId="{CAF11CA9-DD06-4A4E-9B5E-E993088C6DA4}">
      <dgm:prSet/>
      <dgm:spPr/>
      <dgm:t>
        <a:bodyPr/>
        <a:lstStyle/>
        <a:p>
          <a:endParaRPr lang="en-IL"/>
        </a:p>
      </dgm:t>
    </dgm:pt>
    <dgm:pt modelId="{CF0F46E2-CFAB-4F87-A494-4507329087C5}">
      <dgm:prSet phldrT="[Text]" custT="1"/>
      <dgm:spPr>
        <a:solidFill>
          <a:srgbClr val="EE506A"/>
        </a:solidFill>
      </dgm:spPr>
      <dgm:t>
        <a:bodyPr/>
        <a:lstStyle/>
        <a:p>
          <a:r>
            <a:rPr lang="en-US" sz="1200" b="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Choose Model</a:t>
          </a:r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28495D89-C58B-4F7C-8F25-5C62020FF2B9}" type="sibTrans" cxnId="{F3EE55A5-F35B-4780-B64C-E21DE1B2374F}">
      <dgm:prSet/>
      <dgm:spPr/>
      <dgm:t>
        <a:bodyPr/>
        <a:lstStyle/>
        <a:p>
          <a:endParaRPr lang="en-IL"/>
        </a:p>
      </dgm:t>
    </dgm:pt>
    <dgm:pt modelId="{1D33E1F4-4011-49F2-B8D5-01158AE5719A}" type="parTrans" cxnId="{F3EE55A5-F35B-4780-B64C-E21DE1B2374F}">
      <dgm:prSet/>
      <dgm:spPr/>
      <dgm:t>
        <a:bodyPr/>
        <a:lstStyle/>
        <a:p>
          <a:endParaRPr lang="en-IL"/>
        </a:p>
      </dgm:t>
    </dgm:pt>
    <dgm:pt modelId="{1BFEDBD9-26F5-4FBD-B175-043195C589F2}">
      <dgm:prSet phldrT="[Text]" custT="1"/>
      <dgm:spPr>
        <a:solidFill>
          <a:srgbClr val="FFE7E8"/>
        </a:solidFill>
      </dgm:spPr>
      <dgm:t>
        <a:bodyPr/>
        <a:lstStyle/>
        <a:p>
          <a:r>
            <a:rPr lang="en-US" sz="1200" b="0" dirty="0">
              <a:solidFill>
                <a:schemeClr val="tx1"/>
              </a:solidFill>
              <a:latin typeface="Open Sans SemiBold" panose="020F0502020204030204" pitchFamily="34" charset="0"/>
              <a:ea typeface="Open Sans SemiBold" panose="020F0502020204030204" pitchFamily="34" charset="0"/>
              <a:cs typeface="Open Sans SemiBold" panose="020F0502020204030204" pitchFamily="34" charset="0"/>
            </a:rPr>
            <a:t>Research</a:t>
          </a:r>
          <a:endParaRPr lang="en-IL" sz="1200" b="0" dirty="0">
            <a:solidFill>
              <a:schemeClr val="tx1"/>
            </a:solidFill>
            <a:latin typeface="Open Sans SemiBold" panose="020F0502020204030204" pitchFamily="34" charset="0"/>
            <a:ea typeface="Open Sans SemiBold" panose="020F0502020204030204" pitchFamily="34" charset="0"/>
            <a:cs typeface="Open Sans SemiBold" panose="020F0502020204030204" pitchFamily="34" charset="0"/>
          </a:endParaRPr>
        </a:p>
      </dgm:t>
    </dgm:pt>
    <dgm:pt modelId="{D5CF6F69-DD5A-4B70-9F6E-B36F5B263DF7}" type="sibTrans" cxnId="{4A4FDDDA-39FB-4013-8FB2-34D790EE7B04}">
      <dgm:prSet/>
      <dgm:spPr/>
      <dgm:t>
        <a:bodyPr/>
        <a:lstStyle/>
        <a:p>
          <a:endParaRPr lang="en-IL"/>
        </a:p>
      </dgm:t>
    </dgm:pt>
    <dgm:pt modelId="{EFAE3A7E-AEED-4BE5-B630-A07171F647CB}" type="parTrans" cxnId="{4A4FDDDA-39FB-4013-8FB2-34D790EE7B04}">
      <dgm:prSet/>
      <dgm:spPr/>
      <dgm:t>
        <a:bodyPr/>
        <a:lstStyle/>
        <a:p>
          <a:endParaRPr lang="en-IL"/>
        </a:p>
      </dgm:t>
    </dgm:pt>
    <dgm:pt modelId="{23C4F04D-EEEE-41A4-B2DF-A20F9A3E5DAE}" type="pres">
      <dgm:prSet presAssocID="{B3688471-C244-4FEB-A71E-AEC2B6F2C6E0}" presName="Name0" presStyleCnt="0">
        <dgm:presLayoutVars>
          <dgm:dir/>
          <dgm:animLvl val="lvl"/>
          <dgm:resizeHandles val="exact"/>
        </dgm:presLayoutVars>
      </dgm:prSet>
      <dgm:spPr/>
    </dgm:pt>
    <dgm:pt modelId="{8E1FBEA8-51DA-42B7-BF62-BE7C2EF5100F}" type="pres">
      <dgm:prSet presAssocID="{1BFEDBD9-26F5-4FBD-B175-043195C589F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C24B9C9-3AFC-406B-8BA2-ADA035064953}" type="pres">
      <dgm:prSet presAssocID="{D5CF6F69-DD5A-4B70-9F6E-B36F5B263DF7}" presName="parTxOnlySpace" presStyleCnt="0"/>
      <dgm:spPr/>
    </dgm:pt>
    <dgm:pt modelId="{331F2C41-77B8-4370-A7C3-D1C164E1ADCD}" type="pres">
      <dgm:prSet presAssocID="{6D62F51F-44D0-41CF-B4A8-A4A945CB8BA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F0152F6-EE5D-4D39-B6D0-7BF540715C5C}" type="pres">
      <dgm:prSet presAssocID="{309A3C8B-FBD8-4AEE-8E44-A9B4F3ECED43}" presName="parTxOnlySpace" presStyleCnt="0"/>
      <dgm:spPr/>
    </dgm:pt>
    <dgm:pt modelId="{DD7584D1-11C5-46FA-A771-7EE3013D3AC2}" type="pres">
      <dgm:prSet presAssocID="{64B51F2C-B013-40C8-AB04-1DAFD030F8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640BB0F-91B8-433A-90C5-D705CBCFB871}" type="pres">
      <dgm:prSet presAssocID="{97EC23FA-3925-4526-A764-B18522A284A0}" presName="parTxOnlySpace" presStyleCnt="0"/>
      <dgm:spPr/>
    </dgm:pt>
    <dgm:pt modelId="{AABC2359-DC98-42D4-AE22-BA5A1B4939A8}" type="pres">
      <dgm:prSet presAssocID="{E80522CA-7CCA-413C-AFBF-CE96941637DD}" presName="parTxOnly" presStyleLbl="node1" presStyleIdx="3" presStyleCnt="5" custScaleX="103347">
        <dgm:presLayoutVars>
          <dgm:chMax val="0"/>
          <dgm:chPref val="0"/>
          <dgm:bulletEnabled val="1"/>
        </dgm:presLayoutVars>
      </dgm:prSet>
      <dgm:spPr/>
    </dgm:pt>
    <dgm:pt modelId="{AE8AF622-7E60-40EB-AFA0-46C157D9DE16}" type="pres">
      <dgm:prSet presAssocID="{BB029CA5-194C-42DB-B8DF-1D315B7A94E7}" presName="parTxOnlySpace" presStyleCnt="0"/>
      <dgm:spPr/>
    </dgm:pt>
    <dgm:pt modelId="{C8F2793B-F307-4C4B-9A0A-BB8F92B61282}" type="pres">
      <dgm:prSet presAssocID="{CF0F46E2-CFAB-4F87-A494-4507329087C5}" presName="parTxOnly" presStyleLbl="node1" presStyleIdx="4" presStyleCnt="5" custLinFactX="21041" custLinFactNeighborX="100000" custLinFactNeighborY="-1464">
        <dgm:presLayoutVars>
          <dgm:chMax val="0"/>
          <dgm:chPref val="0"/>
          <dgm:bulletEnabled val="1"/>
        </dgm:presLayoutVars>
      </dgm:prSet>
      <dgm:spPr/>
    </dgm:pt>
  </dgm:ptLst>
  <dgm:cxnLst>
    <dgm:cxn modelId="{8EC0C907-2591-4FE5-BAE5-62A96756B34E}" srcId="{B3688471-C244-4FEB-A71E-AEC2B6F2C6E0}" destId="{64B51F2C-B013-40C8-AB04-1DAFD030F81A}" srcOrd="2" destOrd="0" parTransId="{AAEA8E80-09EE-4F5E-83E4-1DCC268756AA}" sibTransId="{97EC23FA-3925-4526-A764-B18522A284A0}"/>
    <dgm:cxn modelId="{86393313-466B-4749-A71A-2B171F343CCF}" type="presOf" srcId="{1BFEDBD9-26F5-4FBD-B175-043195C589F2}" destId="{8E1FBEA8-51DA-42B7-BF62-BE7C2EF5100F}" srcOrd="0" destOrd="0" presId="urn:microsoft.com/office/officeart/2005/8/layout/chevron1"/>
    <dgm:cxn modelId="{BC040A1C-0AC6-4AB6-979D-6EC71D292DF2}" type="presOf" srcId="{64B51F2C-B013-40C8-AB04-1DAFD030F81A}" destId="{DD7584D1-11C5-46FA-A771-7EE3013D3AC2}" srcOrd="0" destOrd="0" presId="urn:microsoft.com/office/officeart/2005/8/layout/chevron1"/>
    <dgm:cxn modelId="{6FE5F02B-E5BA-40DC-8D7E-55B1621F3F15}" type="presOf" srcId="{CF0F46E2-CFAB-4F87-A494-4507329087C5}" destId="{C8F2793B-F307-4C4B-9A0A-BB8F92B61282}" srcOrd="0" destOrd="0" presId="urn:microsoft.com/office/officeart/2005/8/layout/chevron1"/>
    <dgm:cxn modelId="{BEA29B77-7B38-4C90-B40C-43D5125AC89B}" type="presOf" srcId="{E80522CA-7CCA-413C-AFBF-CE96941637DD}" destId="{AABC2359-DC98-42D4-AE22-BA5A1B4939A8}" srcOrd="0" destOrd="0" presId="urn:microsoft.com/office/officeart/2005/8/layout/chevron1"/>
    <dgm:cxn modelId="{F3EE55A5-F35B-4780-B64C-E21DE1B2374F}" srcId="{B3688471-C244-4FEB-A71E-AEC2B6F2C6E0}" destId="{CF0F46E2-CFAB-4F87-A494-4507329087C5}" srcOrd="4" destOrd="0" parTransId="{1D33E1F4-4011-49F2-B8D5-01158AE5719A}" sibTransId="{28495D89-C58B-4F7C-8F25-5C62020FF2B9}"/>
    <dgm:cxn modelId="{CAF11CA9-DD06-4A4E-9B5E-E993088C6DA4}" srcId="{B3688471-C244-4FEB-A71E-AEC2B6F2C6E0}" destId="{E80522CA-7CCA-413C-AFBF-CE96941637DD}" srcOrd="3" destOrd="0" parTransId="{B4AFAF0A-570B-4D40-A807-27E640F102E7}" sibTransId="{BB029CA5-194C-42DB-B8DF-1D315B7A94E7}"/>
    <dgm:cxn modelId="{B47F51AB-4882-4D9B-9247-A31EE9BFAE4C}" srcId="{B3688471-C244-4FEB-A71E-AEC2B6F2C6E0}" destId="{6D62F51F-44D0-41CF-B4A8-A4A945CB8BA8}" srcOrd="1" destOrd="0" parTransId="{345C95C5-5A0D-496A-88D0-0118E44C50B7}" sibTransId="{309A3C8B-FBD8-4AEE-8E44-A9B4F3ECED43}"/>
    <dgm:cxn modelId="{FD8DC5D5-4DD0-4355-800B-658178298413}" type="presOf" srcId="{6D62F51F-44D0-41CF-B4A8-A4A945CB8BA8}" destId="{331F2C41-77B8-4370-A7C3-D1C164E1ADCD}" srcOrd="0" destOrd="0" presId="urn:microsoft.com/office/officeart/2005/8/layout/chevron1"/>
    <dgm:cxn modelId="{4A4FDDDA-39FB-4013-8FB2-34D790EE7B04}" srcId="{B3688471-C244-4FEB-A71E-AEC2B6F2C6E0}" destId="{1BFEDBD9-26F5-4FBD-B175-043195C589F2}" srcOrd="0" destOrd="0" parTransId="{EFAE3A7E-AEED-4BE5-B630-A07171F647CB}" sibTransId="{D5CF6F69-DD5A-4B70-9F6E-B36F5B263DF7}"/>
    <dgm:cxn modelId="{376278FA-6B02-468A-89F4-03ABABE95E0A}" type="presOf" srcId="{B3688471-C244-4FEB-A71E-AEC2B6F2C6E0}" destId="{23C4F04D-EEEE-41A4-B2DF-A20F9A3E5DAE}" srcOrd="0" destOrd="0" presId="urn:microsoft.com/office/officeart/2005/8/layout/chevron1"/>
    <dgm:cxn modelId="{7A81DD5A-B7F9-4353-B40A-F9909595D9CE}" type="presParOf" srcId="{23C4F04D-EEEE-41A4-B2DF-A20F9A3E5DAE}" destId="{8E1FBEA8-51DA-42B7-BF62-BE7C2EF5100F}" srcOrd="0" destOrd="0" presId="urn:microsoft.com/office/officeart/2005/8/layout/chevron1"/>
    <dgm:cxn modelId="{8954B861-9BD4-46B3-A886-9D57D227F3D8}" type="presParOf" srcId="{23C4F04D-EEEE-41A4-B2DF-A20F9A3E5DAE}" destId="{1C24B9C9-3AFC-406B-8BA2-ADA035064953}" srcOrd="1" destOrd="0" presId="urn:microsoft.com/office/officeart/2005/8/layout/chevron1"/>
    <dgm:cxn modelId="{5C32A3AC-1F2F-4AC1-AC82-9C944ADBC871}" type="presParOf" srcId="{23C4F04D-EEEE-41A4-B2DF-A20F9A3E5DAE}" destId="{331F2C41-77B8-4370-A7C3-D1C164E1ADCD}" srcOrd="2" destOrd="0" presId="urn:microsoft.com/office/officeart/2005/8/layout/chevron1"/>
    <dgm:cxn modelId="{9B489122-96AA-40B1-986B-363E0BC8FF2B}" type="presParOf" srcId="{23C4F04D-EEEE-41A4-B2DF-A20F9A3E5DAE}" destId="{CF0152F6-EE5D-4D39-B6D0-7BF540715C5C}" srcOrd="3" destOrd="0" presId="urn:microsoft.com/office/officeart/2005/8/layout/chevron1"/>
    <dgm:cxn modelId="{73BF8B87-509B-4EE9-850E-0DF763998F5F}" type="presParOf" srcId="{23C4F04D-EEEE-41A4-B2DF-A20F9A3E5DAE}" destId="{DD7584D1-11C5-46FA-A771-7EE3013D3AC2}" srcOrd="4" destOrd="0" presId="urn:microsoft.com/office/officeart/2005/8/layout/chevron1"/>
    <dgm:cxn modelId="{A0768187-D9C8-4692-AEAA-07EA2CC41CEE}" type="presParOf" srcId="{23C4F04D-EEEE-41A4-B2DF-A20F9A3E5DAE}" destId="{E640BB0F-91B8-433A-90C5-D705CBCFB871}" srcOrd="5" destOrd="0" presId="urn:microsoft.com/office/officeart/2005/8/layout/chevron1"/>
    <dgm:cxn modelId="{FAE03A57-D322-435D-83AD-625A63612FFA}" type="presParOf" srcId="{23C4F04D-EEEE-41A4-B2DF-A20F9A3E5DAE}" destId="{AABC2359-DC98-42D4-AE22-BA5A1B4939A8}" srcOrd="6" destOrd="0" presId="urn:microsoft.com/office/officeart/2005/8/layout/chevron1"/>
    <dgm:cxn modelId="{F31702D7-1297-4857-AFD1-F61DB89295FE}" type="presParOf" srcId="{23C4F04D-EEEE-41A4-B2DF-A20F9A3E5DAE}" destId="{AE8AF622-7E60-40EB-AFA0-46C157D9DE16}" srcOrd="7" destOrd="0" presId="urn:microsoft.com/office/officeart/2005/8/layout/chevron1"/>
    <dgm:cxn modelId="{2364191E-274D-4E10-AB1D-54B4CD0D3EE9}" type="presParOf" srcId="{23C4F04D-EEEE-41A4-B2DF-A20F9A3E5DAE}" destId="{C8F2793B-F307-4C4B-9A0A-BB8F92B6128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88471-C244-4FEB-A71E-AEC2B6F2C6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62F51F-44D0-41CF-B4A8-A4A945CB8BA8}">
      <dgm:prSet phldrT="[Text]" custT="1"/>
      <dgm:spPr>
        <a:solidFill>
          <a:srgbClr val="FFD1D3"/>
        </a:solidFill>
        <a:ln w="12700">
          <a:solidFill>
            <a:srgbClr val="EE506A"/>
          </a:solidFill>
        </a:ln>
      </dgm:spPr>
      <dgm:t>
        <a:bodyPr/>
        <a:lstStyle/>
        <a:p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345C95C5-5A0D-496A-88D0-0118E44C50B7}" type="parTrans" cxnId="{B47F51AB-4882-4D9B-9247-A31EE9BFAE4C}">
      <dgm:prSet/>
      <dgm:spPr/>
      <dgm:t>
        <a:bodyPr/>
        <a:lstStyle/>
        <a:p>
          <a:endParaRPr lang="en-IL"/>
        </a:p>
      </dgm:t>
    </dgm:pt>
    <dgm:pt modelId="{309A3C8B-FBD8-4AEE-8E44-A9B4F3ECED43}" type="sibTrans" cxnId="{B47F51AB-4882-4D9B-9247-A31EE9BFAE4C}">
      <dgm:prSet/>
      <dgm:spPr/>
      <dgm:t>
        <a:bodyPr/>
        <a:lstStyle/>
        <a:p>
          <a:endParaRPr lang="en-IL"/>
        </a:p>
      </dgm:t>
    </dgm:pt>
    <dgm:pt modelId="{58340B3B-E3C2-4881-B720-973ECEB0210F}">
      <dgm:prSet phldrT="[Text]" custT="1"/>
      <dgm:spPr>
        <a:solidFill>
          <a:srgbClr val="FFD1D3"/>
        </a:solidFill>
        <a:ln w="12700">
          <a:solidFill>
            <a:srgbClr val="EE506A"/>
          </a:solidFill>
        </a:ln>
      </dgm:spPr>
      <dgm:t>
        <a:bodyPr/>
        <a:lstStyle/>
        <a:p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D54B08F0-C931-407D-A122-B9F07BC7C90F}" type="parTrans" cxnId="{FA8C3CD0-B5EC-47DA-B61E-5A0039CB6B87}">
      <dgm:prSet/>
      <dgm:spPr/>
      <dgm:t>
        <a:bodyPr/>
        <a:lstStyle/>
        <a:p>
          <a:endParaRPr lang="en-IL"/>
        </a:p>
      </dgm:t>
    </dgm:pt>
    <dgm:pt modelId="{E11AD299-745F-460E-9A2C-97B60164F4A1}" type="sibTrans" cxnId="{FA8C3CD0-B5EC-47DA-B61E-5A0039CB6B87}">
      <dgm:prSet/>
      <dgm:spPr/>
      <dgm:t>
        <a:bodyPr/>
        <a:lstStyle/>
        <a:p>
          <a:endParaRPr lang="en-IL"/>
        </a:p>
      </dgm:t>
    </dgm:pt>
    <dgm:pt modelId="{DC3C168D-90C9-4D2A-A6A6-5ED8D7ACDAA6}">
      <dgm:prSet phldrT="[Text]" custT="1"/>
      <dgm:spPr>
        <a:solidFill>
          <a:srgbClr val="FFD1D3"/>
        </a:solidFill>
        <a:ln w="12700">
          <a:solidFill>
            <a:srgbClr val="EE506A"/>
          </a:solidFill>
        </a:ln>
      </dgm:spPr>
      <dgm:t>
        <a:bodyPr/>
        <a:lstStyle/>
        <a:p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EDA9F65B-D3EB-4EBD-BCA4-E5C47D85A0E4}" type="parTrans" cxnId="{4CA1C6DE-8A12-4137-9AE9-F050EF5276F7}">
      <dgm:prSet/>
      <dgm:spPr/>
      <dgm:t>
        <a:bodyPr/>
        <a:lstStyle/>
        <a:p>
          <a:endParaRPr lang="en-IL"/>
        </a:p>
      </dgm:t>
    </dgm:pt>
    <dgm:pt modelId="{8096DC6E-97B7-4486-B1A4-08F69D66ADB9}" type="sibTrans" cxnId="{4CA1C6DE-8A12-4137-9AE9-F050EF5276F7}">
      <dgm:prSet/>
      <dgm:spPr/>
      <dgm:t>
        <a:bodyPr/>
        <a:lstStyle/>
        <a:p>
          <a:endParaRPr lang="en-IL"/>
        </a:p>
      </dgm:t>
    </dgm:pt>
    <dgm:pt modelId="{C57A36EA-3570-4A3E-9E7E-F1720C597473}">
      <dgm:prSet phldrT="[Text]" custT="1"/>
      <dgm:spPr>
        <a:solidFill>
          <a:srgbClr val="FFD1D3"/>
        </a:solidFill>
        <a:ln w="12700">
          <a:solidFill>
            <a:srgbClr val="EE506A"/>
          </a:solidFill>
        </a:ln>
      </dgm:spPr>
      <dgm:t>
        <a:bodyPr/>
        <a:lstStyle/>
        <a:p>
          <a:endParaRPr lang="en-IL" sz="1200" b="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gm:t>
    </dgm:pt>
    <dgm:pt modelId="{D9B4FE71-B5CF-406F-8032-E8157639161D}" type="parTrans" cxnId="{AA4F548B-D3C4-4F9F-9C34-CFAEBD05A972}">
      <dgm:prSet/>
      <dgm:spPr/>
      <dgm:t>
        <a:bodyPr/>
        <a:lstStyle/>
        <a:p>
          <a:endParaRPr lang="en-IL"/>
        </a:p>
      </dgm:t>
    </dgm:pt>
    <dgm:pt modelId="{45BD50F6-41CD-4979-B971-880B9804A870}" type="sibTrans" cxnId="{AA4F548B-D3C4-4F9F-9C34-CFAEBD05A972}">
      <dgm:prSet/>
      <dgm:spPr/>
      <dgm:t>
        <a:bodyPr/>
        <a:lstStyle/>
        <a:p>
          <a:endParaRPr lang="en-IL"/>
        </a:p>
      </dgm:t>
    </dgm:pt>
    <dgm:pt modelId="{1BFEDBD9-26F5-4FBD-B175-043195C589F2}">
      <dgm:prSet phldrT="[Text]" custT="1"/>
      <dgm:spPr>
        <a:solidFill>
          <a:srgbClr val="FFD1D3"/>
        </a:solidFill>
        <a:ln w="12700">
          <a:solidFill>
            <a:srgbClr val="EE506A"/>
          </a:solidFill>
        </a:ln>
      </dgm:spPr>
      <dgm:t>
        <a:bodyPr/>
        <a:lstStyle/>
        <a:p>
          <a:endParaRPr lang="en-IL" sz="1200" b="0" dirty="0">
            <a:solidFill>
              <a:srgbClr val="FFDDDF"/>
            </a:solidFill>
            <a:latin typeface="Open Sans SemiBold" panose="020F0502020204030204" pitchFamily="34" charset="0"/>
            <a:ea typeface="Open Sans SemiBold" panose="020F0502020204030204" pitchFamily="34" charset="0"/>
            <a:cs typeface="Open Sans SemiBold" panose="020F0502020204030204" pitchFamily="34" charset="0"/>
          </a:endParaRPr>
        </a:p>
      </dgm:t>
    </dgm:pt>
    <dgm:pt modelId="{D5CF6F69-DD5A-4B70-9F6E-B36F5B263DF7}" type="sibTrans" cxnId="{4A4FDDDA-39FB-4013-8FB2-34D790EE7B04}">
      <dgm:prSet/>
      <dgm:spPr/>
      <dgm:t>
        <a:bodyPr/>
        <a:lstStyle/>
        <a:p>
          <a:endParaRPr lang="en-IL"/>
        </a:p>
      </dgm:t>
    </dgm:pt>
    <dgm:pt modelId="{EFAE3A7E-AEED-4BE5-B630-A07171F647CB}" type="parTrans" cxnId="{4A4FDDDA-39FB-4013-8FB2-34D790EE7B04}">
      <dgm:prSet/>
      <dgm:spPr/>
      <dgm:t>
        <a:bodyPr/>
        <a:lstStyle/>
        <a:p>
          <a:endParaRPr lang="en-IL"/>
        </a:p>
      </dgm:t>
    </dgm:pt>
    <dgm:pt modelId="{23C4F04D-EEEE-41A4-B2DF-A20F9A3E5DAE}" type="pres">
      <dgm:prSet presAssocID="{B3688471-C244-4FEB-A71E-AEC2B6F2C6E0}" presName="Name0" presStyleCnt="0">
        <dgm:presLayoutVars>
          <dgm:dir/>
          <dgm:animLvl val="lvl"/>
          <dgm:resizeHandles val="exact"/>
        </dgm:presLayoutVars>
      </dgm:prSet>
      <dgm:spPr/>
    </dgm:pt>
    <dgm:pt modelId="{8E1FBEA8-51DA-42B7-BF62-BE7C2EF5100F}" type="pres">
      <dgm:prSet presAssocID="{1BFEDBD9-26F5-4FBD-B175-043195C589F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C24B9C9-3AFC-406B-8BA2-ADA035064953}" type="pres">
      <dgm:prSet presAssocID="{D5CF6F69-DD5A-4B70-9F6E-B36F5B263DF7}" presName="parTxOnlySpace" presStyleCnt="0"/>
      <dgm:spPr/>
    </dgm:pt>
    <dgm:pt modelId="{78785001-AAA2-4F81-83FA-BDD9612B2E14}" type="pres">
      <dgm:prSet presAssocID="{58340B3B-E3C2-4881-B720-973ECEB0210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65CBE16-BE24-4AE0-945C-2E6DCAFB0321}" type="pres">
      <dgm:prSet presAssocID="{E11AD299-745F-460E-9A2C-97B60164F4A1}" presName="parTxOnlySpace" presStyleCnt="0"/>
      <dgm:spPr/>
    </dgm:pt>
    <dgm:pt modelId="{98A6E101-1DE1-4FAD-B3B1-4C37005AFCA4}" type="pres">
      <dgm:prSet presAssocID="{DC3C168D-90C9-4D2A-A6A6-5ED8D7ACDAA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68E654-7C94-43DB-8B96-8F3AF745D9C4}" type="pres">
      <dgm:prSet presAssocID="{8096DC6E-97B7-4486-B1A4-08F69D66ADB9}" presName="parTxOnlySpace" presStyleCnt="0"/>
      <dgm:spPr/>
    </dgm:pt>
    <dgm:pt modelId="{71196D34-8AC7-45CD-9A53-C9B2D9D3B0F6}" type="pres">
      <dgm:prSet presAssocID="{C57A36EA-3570-4A3E-9E7E-F1720C59747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ED95A84-ED6A-4742-8B15-AC17960CDC28}" type="pres">
      <dgm:prSet presAssocID="{45BD50F6-41CD-4979-B971-880B9804A870}" presName="parTxOnlySpace" presStyleCnt="0"/>
      <dgm:spPr/>
    </dgm:pt>
    <dgm:pt modelId="{331F2C41-77B8-4370-A7C3-D1C164E1ADCD}" type="pres">
      <dgm:prSet presAssocID="{6D62F51F-44D0-41CF-B4A8-A4A945CB8BA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6393313-466B-4749-A71A-2B171F343CCF}" type="presOf" srcId="{1BFEDBD9-26F5-4FBD-B175-043195C589F2}" destId="{8E1FBEA8-51DA-42B7-BF62-BE7C2EF5100F}" srcOrd="0" destOrd="0" presId="urn:microsoft.com/office/officeart/2005/8/layout/chevron1"/>
    <dgm:cxn modelId="{9CFF4076-B55D-4170-9B0A-CDAE3403A054}" type="presOf" srcId="{DC3C168D-90C9-4D2A-A6A6-5ED8D7ACDAA6}" destId="{98A6E101-1DE1-4FAD-B3B1-4C37005AFCA4}" srcOrd="0" destOrd="0" presId="urn:microsoft.com/office/officeart/2005/8/layout/chevron1"/>
    <dgm:cxn modelId="{9B14638B-B2CF-441A-AE06-4EFEC91FFBBE}" type="presOf" srcId="{C57A36EA-3570-4A3E-9E7E-F1720C597473}" destId="{71196D34-8AC7-45CD-9A53-C9B2D9D3B0F6}" srcOrd="0" destOrd="0" presId="urn:microsoft.com/office/officeart/2005/8/layout/chevron1"/>
    <dgm:cxn modelId="{AA4F548B-D3C4-4F9F-9C34-CFAEBD05A972}" srcId="{B3688471-C244-4FEB-A71E-AEC2B6F2C6E0}" destId="{C57A36EA-3570-4A3E-9E7E-F1720C597473}" srcOrd="3" destOrd="0" parTransId="{D9B4FE71-B5CF-406F-8032-E8157639161D}" sibTransId="{45BD50F6-41CD-4979-B971-880B9804A870}"/>
    <dgm:cxn modelId="{E3B6FE95-7345-4BB8-A7A1-8A9D7F31E3C9}" type="presOf" srcId="{58340B3B-E3C2-4881-B720-973ECEB0210F}" destId="{78785001-AAA2-4F81-83FA-BDD9612B2E14}" srcOrd="0" destOrd="0" presId="urn:microsoft.com/office/officeart/2005/8/layout/chevron1"/>
    <dgm:cxn modelId="{B47F51AB-4882-4D9B-9247-A31EE9BFAE4C}" srcId="{B3688471-C244-4FEB-A71E-AEC2B6F2C6E0}" destId="{6D62F51F-44D0-41CF-B4A8-A4A945CB8BA8}" srcOrd="4" destOrd="0" parTransId="{345C95C5-5A0D-496A-88D0-0118E44C50B7}" sibTransId="{309A3C8B-FBD8-4AEE-8E44-A9B4F3ECED43}"/>
    <dgm:cxn modelId="{FA8C3CD0-B5EC-47DA-B61E-5A0039CB6B87}" srcId="{B3688471-C244-4FEB-A71E-AEC2B6F2C6E0}" destId="{58340B3B-E3C2-4881-B720-973ECEB0210F}" srcOrd="1" destOrd="0" parTransId="{D54B08F0-C931-407D-A122-B9F07BC7C90F}" sibTransId="{E11AD299-745F-460E-9A2C-97B60164F4A1}"/>
    <dgm:cxn modelId="{FD8DC5D5-4DD0-4355-800B-658178298413}" type="presOf" srcId="{6D62F51F-44D0-41CF-B4A8-A4A945CB8BA8}" destId="{331F2C41-77B8-4370-A7C3-D1C164E1ADCD}" srcOrd="0" destOrd="0" presId="urn:microsoft.com/office/officeart/2005/8/layout/chevron1"/>
    <dgm:cxn modelId="{4A4FDDDA-39FB-4013-8FB2-34D790EE7B04}" srcId="{B3688471-C244-4FEB-A71E-AEC2B6F2C6E0}" destId="{1BFEDBD9-26F5-4FBD-B175-043195C589F2}" srcOrd="0" destOrd="0" parTransId="{EFAE3A7E-AEED-4BE5-B630-A07171F647CB}" sibTransId="{D5CF6F69-DD5A-4B70-9F6E-B36F5B263DF7}"/>
    <dgm:cxn modelId="{4CA1C6DE-8A12-4137-9AE9-F050EF5276F7}" srcId="{B3688471-C244-4FEB-A71E-AEC2B6F2C6E0}" destId="{DC3C168D-90C9-4D2A-A6A6-5ED8D7ACDAA6}" srcOrd="2" destOrd="0" parTransId="{EDA9F65B-D3EB-4EBD-BCA4-E5C47D85A0E4}" sibTransId="{8096DC6E-97B7-4486-B1A4-08F69D66ADB9}"/>
    <dgm:cxn modelId="{376278FA-6B02-468A-89F4-03ABABE95E0A}" type="presOf" srcId="{B3688471-C244-4FEB-A71E-AEC2B6F2C6E0}" destId="{23C4F04D-EEEE-41A4-B2DF-A20F9A3E5DAE}" srcOrd="0" destOrd="0" presId="urn:microsoft.com/office/officeart/2005/8/layout/chevron1"/>
    <dgm:cxn modelId="{7A81DD5A-B7F9-4353-B40A-F9909595D9CE}" type="presParOf" srcId="{23C4F04D-EEEE-41A4-B2DF-A20F9A3E5DAE}" destId="{8E1FBEA8-51DA-42B7-BF62-BE7C2EF5100F}" srcOrd="0" destOrd="0" presId="urn:microsoft.com/office/officeart/2005/8/layout/chevron1"/>
    <dgm:cxn modelId="{8954B861-9BD4-46B3-A886-9D57D227F3D8}" type="presParOf" srcId="{23C4F04D-EEEE-41A4-B2DF-A20F9A3E5DAE}" destId="{1C24B9C9-3AFC-406B-8BA2-ADA035064953}" srcOrd="1" destOrd="0" presId="urn:microsoft.com/office/officeart/2005/8/layout/chevron1"/>
    <dgm:cxn modelId="{52CCC1B2-063C-4AA0-BA10-C4DE5305BC50}" type="presParOf" srcId="{23C4F04D-EEEE-41A4-B2DF-A20F9A3E5DAE}" destId="{78785001-AAA2-4F81-83FA-BDD9612B2E14}" srcOrd="2" destOrd="0" presId="urn:microsoft.com/office/officeart/2005/8/layout/chevron1"/>
    <dgm:cxn modelId="{A8AC0E8E-1C8D-4755-81E5-D3F864FB45A2}" type="presParOf" srcId="{23C4F04D-EEEE-41A4-B2DF-A20F9A3E5DAE}" destId="{B65CBE16-BE24-4AE0-945C-2E6DCAFB0321}" srcOrd="3" destOrd="0" presId="urn:microsoft.com/office/officeart/2005/8/layout/chevron1"/>
    <dgm:cxn modelId="{A83776B1-EF5C-4AE9-B6AE-3C7C9844958D}" type="presParOf" srcId="{23C4F04D-EEEE-41A4-B2DF-A20F9A3E5DAE}" destId="{98A6E101-1DE1-4FAD-B3B1-4C37005AFCA4}" srcOrd="4" destOrd="0" presId="urn:microsoft.com/office/officeart/2005/8/layout/chevron1"/>
    <dgm:cxn modelId="{8F206F5E-4B04-483F-8B9A-04980B770EDB}" type="presParOf" srcId="{23C4F04D-EEEE-41A4-B2DF-A20F9A3E5DAE}" destId="{D768E654-7C94-43DB-8B96-8F3AF745D9C4}" srcOrd="5" destOrd="0" presId="urn:microsoft.com/office/officeart/2005/8/layout/chevron1"/>
    <dgm:cxn modelId="{6CA6BCD7-8AAA-4740-B0F9-8493157B7837}" type="presParOf" srcId="{23C4F04D-EEEE-41A4-B2DF-A20F9A3E5DAE}" destId="{71196D34-8AC7-45CD-9A53-C9B2D9D3B0F6}" srcOrd="6" destOrd="0" presId="urn:microsoft.com/office/officeart/2005/8/layout/chevron1"/>
    <dgm:cxn modelId="{8E073502-3CB9-4195-8A0D-DE9FC73CF029}" type="presParOf" srcId="{23C4F04D-EEEE-41A4-B2DF-A20F9A3E5DAE}" destId="{FED95A84-ED6A-4742-8B15-AC17960CDC28}" srcOrd="7" destOrd="0" presId="urn:microsoft.com/office/officeart/2005/8/layout/chevron1"/>
    <dgm:cxn modelId="{5C32A3AC-1F2F-4AC1-AC82-9C944ADBC871}" type="presParOf" srcId="{23C4F04D-EEEE-41A4-B2DF-A20F9A3E5DAE}" destId="{331F2C41-77B8-4370-A7C3-D1C164E1ADC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FBEA8-51DA-42B7-BF62-BE7C2EF5100F}">
      <dsp:nvSpPr>
        <dsp:cNvPr id="0" name=""/>
        <dsp:cNvSpPr/>
      </dsp:nvSpPr>
      <dsp:spPr>
        <a:xfrm>
          <a:off x="10" y="1193989"/>
          <a:ext cx="1432338" cy="572935"/>
        </a:xfrm>
        <a:prstGeom prst="chevron">
          <a:avLst/>
        </a:prstGeom>
        <a:solidFill>
          <a:srgbClr val="FFE7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Open Sans SemiBold" panose="020F0502020204030204" pitchFamily="34" charset="0"/>
              <a:ea typeface="Open Sans SemiBold" panose="020F0502020204030204" pitchFamily="34" charset="0"/>
              <a:cs typeface="Open Sans SemiBold" panose="020F0502020204030204" pitchFamily="34" charset="0"/>
            </a:rPr>
            <a:t>Research</a:t>
          </a:r>
          <a:endParaRPr lang="en-IL" sz="1200" b="0" kern="1200" dirty="0">
            <a:solidFill>
              <a:schemeClr val="tx1"/>
            </a:solidFill>
            <a:latin typeface="Open Sans SemiBold" panose="020F0502020204030204" pitchFamily="34" charset="0"/>
            <a:ea typeface="Open Sans SemiBold" panose="020F0502020204030204" pitchFamily="34" charset="0"/>
            <a:cs typeface="Open Sans SemiBold" panose="020F0502020204030204" pitchFamily="34" charset="0"/>
          </a:endParaRPr>
        </a:p>
      </dsp:txBody>
      <dsp:txXfrm>
        <a:off x="286478" y="1193989"/>
        <a:ext cx="859403" cy="572935"/>
      </dsp:txXfrm>
    </dsp:sp>
    <dsp:sp modelId="{331F2C41-77B8-4370-A7C3-D1C164E1ADCD}">
      <dsp:nvSpPr>
        <dsp:cNvPr id="0" name=""/>
        <dsp:cNvSpPr/>
      </dsp:nvSpPr>
      <dsp:spPr>
        <a:xfrm>
          <a:off x="1289115" y="1193989"/>
          <a:ext cx="1432338" cy="572935"/>
        </a:xfrm>
        <a:prstGeom prst="chevron">
          <a:avLst/>
        </a:prstGeom>
        <a:solidFill>
          <a:srgbClr val="FFCDC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Data Extraction</a:t>
          </a: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1575583" y="1193989"/>
        <a:ext cx="859403" cy="572935"/>
      </dsp:txXfrm>
    </dsp:sp>
    <dsp:sp modelId="{DD7584D1-11C5-46FA-A771-7EE3013D3AC2}">
      <dsp:nvSpPr>
        <dsp:cNvPr id="0" name=""/>
        <dsp:cNvSpPr/>
      </dsp:nvSpPr>
      <dsp:spPr>
        <a:xfrm>
          <a:off x="2578220" y="1193989"/>
          <a:ext cx="1432338" cy="572935"/>
        </a:xfrm>
        <a:prstGeom prst="chevron">
          <a:avLst/>
        </a:prstGeom>
        <a:solidFill>
          <a:srgbClr val="FFB3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Create Cohort</a:t>
          </a: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2864688" y="1193989"/>
        <a:ext cx="859403" cy="572935"/>
      </dsp:txXfrm>
    </dsp:sp>
    <dsp:sp modelId="{AABC2359-DC98-42D4-AE22-BA5A1B4939A8}">
      <dsp:nvSpPr>
        <dsp:cNvPr id="0" name=""/>
        <dsp:cNvSpPr/>
      </dsp:nvSpPr>
      <dsp:spPr>
        <a:xfrm>
          <a:off x="3867325" y="1193989"/>
          <a:ext cx="1480279" cy="572935"/>
        </a:xfrm>
        <a:prstGeom prst="chevron">
          <a:avLst/>
        </a:prstGeom>
        <a:solidFill>
          <a:srgbClr val="F27A8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Feature Preprocess </a:t>
          </a:r>
          <a:r>
            <a:rPr lang="en-US" sz="90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&amp;</a:t>
          </a:r>
          <a:r>
            <a:rPr lang="en-US" sz="110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</a:t>
          </a:r>
          <a:r>
            <a:rPr lang="en-US" sz="105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Engineering</a:t>
          </a:r>
          <a:endParaRPr lang="en-IL" sz="11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4153793" y="1193989"/>
        <a:ext cx="907344" cy="572935"/>
      </dsp:txXfrm>
    </dsp:sp>
    <dsp:sp modelId="{C8F2793B-F307-4C4B-9A0A-BB8F92B61282}">
      <dsp:nvSpPr>
        <dsp:cNvPr id="0" name=""/>
        <dsp:cNvSpPr/>
      </dsp:nvSpPr>
      <dsp:spPr>
        <a:xfrm>
          <a:off x="5204381" y="1185601"/>
          <a:ext cx="1432338" cy="572935"/>
        </a:xfrm>
        <a:prstGeom prst="chevron">
          <a:avLst/>
        </a:prstGeom>
        <a:solidFill>
          <a:srgbClr val="EE506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rPr>
            <a:t> Choose Model</a:t>
          </a: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5490849" y="1185601"/>
        <a:ext cx="859403" cy="57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FBEA8-51DA-42B7-BF62-BE7C2EF5100F}">
      <dsp:nvSpPr>
        <dsp:cNvPr id="0" name=""/>
        <dsp:cNvSpPr/>
      </dsp:nvSpPr>
      <dsp:spPr>
        <a:xfrm>
          <a:off x="1620" y="1192045"/>
          <a:ext cx="1442060" cy="576824"/>
        </a:xfrm>
        <a:prstGeom prst="chevron">
          <a:avLst/>
        </a:prstGeom>
        <a:solidFill>
          <a:srgbClr val="FFD1D3"/>
        </a:solidFill>
        <a:ln w="12700" cap="flat" cmpd="sng" algn="ctr">
          <a:solidFill>
            <a:srgbClr val="EE50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200" b="0" kern="1200" dirty="0">
            <a:solidFill>
              <a:srgbClr val="FFDDDF"/>
            </a:solidFill>
            <a:latin typeface="Open Sans SemiBold" panose="020F0502020204030204" pitchFamily="34" charset="0"/>
            <a:ea typeface="Open Sans SemiBold" panose="020F0502020204030204" pitchFamily="34" charset="0"/>
            <a:cs typeface="Open Sans SemiBold" panose="020F0502020204030204" pitchFamily="34" charset="0"/>
          </a:endParaRPr>
        </a:p>
      </dsp:txBody>
      <dsp:txXfrm>
        <a:off x="290032" y="1192045"/>
        <a:ext cx="865236" cy="576824"/>
      </dsp:txXfrm>
    </dsp:sp>
    <dsp:sp modelId="{78785001-AAA2-4F81-83FA-BDD9612B2E14}">
      <dsp:nvSpPr>
        <dsp:cNvPr id="0" name=""/>
        <dsp:cNvSpPr/>
      </dsp:nvSpPr>
      <dsp:spPr>
        <a:xfrm>
          <a:off x="1299474" y="1192045"/>
          <a:ext cx="1442060" cy="576824"/>
        </a:xfrm>
        <a:prstGeom prst="chevron">
          <a:avLst/>
        </a:prstGeom>
        <a:solidFill>
          <a:srgbClr val="FFD1D3"/>
        </a:solidFill>
        <a:ln w="12700" cap="flat" cmpd="sng" algn="ctr">
          <a:solidFill>
            <a:srgbClr val="EE50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1587886" y="1192045"/>
        <a:ext cx="865236" cy="576824"/>
      </dsp:txXfrm>
    </dsp:sp>
    <dsp:sp modelId="{98A6E101-1DE1-4FAD-B3B1-4C37005AFCA4}">
      <dsp:nvSpPr>
        <dsp:cNvPr id="0" name=""/>
        <dsp:cNvSpPr/>
      </dsp:nvSpPr>
      <dsp:spPr>
        <a:xfrm>
          <a:off x="2597329" y="1192045"/>
          <a:ext cx="1442060" cy="576824"/>
        </a:xfrm>
        <a:prstGeom prst="chevron">
          <a:avLst/>
        </a:prstGeom>
        <a:solidFill>
          <a:srgbClr val="FFD1D3"/>
        </a:solidFill>
        <a:ln w="12700" cap="flat" cmpd="sng" algn="ctr">
          <a:solidFill>
            <a:srgbClr val="EE50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2885741" y="1192045"/>
        <a:ext cx="865236" cy="576824"/>
      </dsp:txXfrm>
    </dsp:sp>
    <dsp:sp modelId="{71196D34-8AC7-45CD-9A53-C9B2D9D3B0F6}">
      <dsp:nvSpPr>
        <dsp:cNvPr id="0" name=""/>
        <dsp:cNvSpPr/>
      </dsp:nvSpPr>
      <dsp:spPr>
        <a:xfrm>
          <a:off x="3895184" y="1192045"/>
          <a:ext cx="1442060" cy="576824"/>
        </a:xfrm>
        <a:prstGeom prst="chevron">
          <a:avLst/>
        </a:prstGeom>
        <a:solidFill>
          <a:srgbClr val="FFD1D3"/>
        </a:solidFill>
        <a:ln w="12700" cap="flat" cmpd="sng" algn="ctr">
          <a:solidFill>
            <a:srgbClr val="EE50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4183596" y="1192045"/>
        <a:ext cx="865236" cy="576824"/>
      </dsp:txXfrm>
    </dsp:sp>
    <dsp:sp modelId="{331F2C41-77B8-4370-A7C3-D1C164E1ADCD}">
      <dsp:nvSpPr>
        <dsp:cNvPr id="0" name=""/>
        <dsp:cNvSpPr/>
      </dsp:nvSpPr>
      <dsp:spPr>
        <a:xfrm>
          <a:off x="5193038" y="1192045"/>
          <a:ext cx="1442060" cy="576824"/>
        </a:xfrm>
        <a:prstGeom prst="chevron">
          <a:avLst/>
        </a:prstGeom>
        <a:solidFill>
          <a:srgbClr val="FFD1D3"/>
        </a:solidFill>
        <a:ln w="12700" cap="flat" cmpd="sng" algn="ctr">
          <a:solidFill>
            <a:srgbClr val="EE506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200" b="0" kern="1200" dirty="0">
            <a:solidFill>
              <a:schemeClr val="tx1"/>
            </a:solidFill>
            <a:latin typeface="Open Sans SemiBold" pitchFamily="2" charset="0"/>
            <a:ea typeface="Open Sans SemiBold" pitchFamily="2" charset="0"/>
            <a:cs typeface="Open Sans SemiBold" pitchFamily="2" charset="0"/>
          </a:endParaRPr>
        </a:p>
      </dsp:txBody>
      <dsp:txXfrm>
        <a:off x="5481450" y="1192045"/>
        <a:ext cx="865236" cy="576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Only 2% of population diagnosed with endo, not representing of the true distribution in the population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Probably because its an older population, and older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50-50 on train set, 80-20 on test set. We will decide on validation split based on the model we choose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Next is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uKB</a:t>
            </a:r>
            <a:r>
              <a:rPr lang="en-US" dirty="0"/>
              <a:t> offers a lot of data, one of the files is hospital diagnoses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Endo is hard to diagnose, and its symptoms are very similar to other conditions. This, combined with the diagnosis delay, causes many mis-diagnoses along the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Thus, we assume there will be a correlation between endo and the number of diagnoses.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  <a:solidFill>
            <a:srgbClr val="DC4655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has about 4% diagnosed patients, while the diagnosis ratio in the general population ratio is 10%.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82670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should be the ratio of Endometriosis diagnosed patients and healthy patients in our datasets?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45431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The average diagnosis age in the dataset is 42, while the average woman will be diagnosed in her 30s.</a:t>
            </a:r>
          </a:p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Will this affect the age as a feature?</a:t>
            </a:r>
            <a:endParaRPr lang="en-US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of the non-positive patients should we choose for our train set?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Exclude patients with other gynecological conditions? 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Diagnosed Ratio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Diagnosis Age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and Test Sets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Undiagnosed Patients 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922663" y="1614032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316;p72">
            <a:extLst>
              <a:ext uri="{FF2B5EF4-FFF2-40B4-BE49-F238E27FC236}">
                <a16:creationId xmlns:a16="http://schemas.microsoft.com/office/drawing/2014/main" id="{79BD8EF8-E347-2C06-C726-824DCFB36F9A}"/>
              </a:ext>
            </a:extLst>
          </p:cNvPr>
          <p:cNvGrpSpPr/>
          <p:nvPr/>
        </p:nvGrpSpPr>
        <p:grpSpPr>
          <a:xfrm>
            <a:off x="920401" y="3132807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6" name="Google Shape;7317;p72">
              <a:extLst>
                <a:ext uri="{FF2B5EF4-FFF2-40B4-BE49-F238E27FC236}">
                  <a16:creationId xmlns:a16="http://schemas.microsoft.com/office/drawing/2014/main" id="{382B2C19-BC33-6009-CAC8-B3D581A086FD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8;p72">
              <a:extLst>
                <a:ext uri="{FF2B5EF4-FFF2-40B4-BE49-F238E27FC236}">
                  <a16:creationId xmlns:a16="http://schemas.microsoft.com/office/drawing/2014/main" id="{E6F14EB3-E281-59A1-D079-121EF7BBEF40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06;p71">
            <a:extLst>
              <a:ext uri="{FF2B5EF4-FFF2-40B4-BE49-F238E27FC236}">
                <a16:creationId xmlns:a16="http://schemas.microsoft.com/office/drawing/2014/main" id="{9387AB74-F60D-4705-95B6-474F6DF231A4}"/>
              </a:ext>
            </a:extLst>
          </p:cNvPr>
          <p:cNvGrpSpPr/>
          <p:nvPr/>
        </p:nvGrpSpPr>
        <p:grpSpPr>
          <a:xfrm>
            <a:off x="4923310" y="1621531"/>
            <a:ext cx="367261" cy="367261"/>
            <a:chOff x="-65145700" y="3727425"/>
            <a:chExt cx="317425" cy="317425"/>
          </a:xfrm>
          <a:solidFill>
            <a:schemeClr val="tx1"/>
          </a:solidFill>
        </p:grpSpPr>
        <p:sp>
          <p:nvSpPr>
            <p:cNvPr id="24" name="Google Shape;6407;p71">
              <a:extLst>
                <a:ext uri="{FF2B5EF4-FFF2-40B4-BE49-F238E27FC236}">
                  <a16:creationId xmlns:a16="http://schemas.microsoft.com/office/drawing/2014/main" id="{CEA38A81-4F93-A6C3-3721-DB5282EA3E7F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08;p71">
              <a:extLst>
                <a:ext uri="{FF2B5EF4-FFF2-40B4-BE49-F238E27FC236}">
                  <a16:creationId xmlns:a16="http://schemas.microsoft.com/office/drawing/2014/main" id="{902F2B48-DE69-62E0-BC92-37346E78D3E4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212;p70">
            <a:extLst>
              <a:ext uri="{FF2B5EF4-FFF2-40B4-BE49-F238E27FC236}">
                <a16:creationId xmlns:a16="http://schemas.microsoft.com/office/drawing/2014/main" id="{3BC2E579-94AA-3FBB-D7D4-213A4F069EF1}"/>
              </a:ext>
            </a:extLst>
          </p:cNvPr>
          <p:cNvGrpSpPr/>
          <p:nvPr/>
        </p:nvGrpSpPr>
        <p:grpSpPr>
          <a:xfrm>
            <a:off x="4968058" y="3165343"/>
            <a:ext cx="353752" cy="352836"/>
            <a:chOff x="-28461325" y="3545475"/>
            <a:chExt cx="296950" cy="296175"/>
          </a:xfrm>
          <a:solidFill>
            <a:schemeClr val="tx1"/>
          </a:solidFill>
        </p:grpSpPr>
        <p:sp>
          <p:nvSpPr>
            <p:cNvPr id="27" name="Google Shape;6213;p70">
              <a:extLst>
                <a:ext uri="{FF2B5EF4-FFF2-40B4-BE49-F238E27FC236}">
                  <a16:creationId xmlns:a16="http://schemas.microsoft.com/office/drawing/2014/main" id="{DD344586-F549-5A68-2826-D669EE7C8DC0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70">
              <a:extLst>
                <a:ext uri="{FF2B5EF4-FFF2-40B4-BE49-F238E27FC236}">
                  <a16:creationId xmlns:a16="http://schemas.microsoft.com/office/drawing/2014/main" id="{0814565B-0492-C955-3575-EE691E94F820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70">
              <a:extLst>
                <a:ext uri="{FF2B5EF4-FFF2-40B4-BE49-F238E27FC236}">
                  <a16:creationId xmlns:a16="http://schemas.microsoft.com/office/drawing/2014/main" id="{991C3826-6852-DD3C-1ECE-CFDB089DD44E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70">
              <a:extLst>
                <a:ext uri="{FF2B5EF4-FFF2-40B4-BE49-F238E27FC236}">
                  <a16:creationId xmlns:a16="http://schemas.microsoft.com/office/drawing/2014/main" id="{918247E0-C708-3950-FB9C-C1A24864A795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70">
              <a:extLst>
                <a:ext uri="{FF2B5EF4-FFF2-40B4-BE49-F238E27FC236}">
                  <a16:creationId xmlns:a16="http://schemas.microsoft.com/office/drawing/2014/main" id="{7EAAB051-521A-84D9-5EB9-56740139D693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70">
              <a:extLst>
                <a:ext uri="{FF2B5EF4-FFF2-40B4-BE49-F238E27FC236}">
                  <a16:creationId xmlns:a16="http://schemas.microsoft.com/office/drawing/2014/main" id="{C89B9B29-3B7F-E270-8FF5-FDCC7B1F8017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16;p41">
            <a:extLst>
              <a:ext uri="{FF2B5EF4-FFF2-40B4-BE49-F238E27FC236}">
                <a16:creationId xmlns:a16="http://schemas.microsoft.com/office/drawing/2014/main" id="{07CB46D8-B772-4ED5-C700-8B13F5B7F257}"/>
              </a:ext>
            </a:extLst>
          </p:cNvPr>
          <p:cNvSpPr/>
          <p:nvPr/>
        </p:nvSpPr>
        <p:spPr>
          <a:xfrm>
            <a:off x="1172588" y="2987807"/>
            <a:ext cx="908973" cy="916200"/>
          </a:xfrm>
          <a:prstGeom prst="ellipse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1F3-7F8E-9B36-D602-F39CEBF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7B408-2AE2-90D6-CC53-50E2531FB094}"/>
              </a:ext>
            </a:extLst>
          </p:cNvPr>
          <p:cNvSpPr txBox="1"/>
          <p:nvPr/>
        </p:nvSpPr>
        <p:spPr>
          <a:xfrm>
            <a:off x="1012874" y="140132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Endometriosis is a chronic condition where endometrial tissue grows outside the uterus, causing </a:t>
            </a:r>
            <a:r>
              <a:rPr lang="en-US" b="1" i="0" dirty="0">
                <a:solidFill>
                  <a:srgbClr val="EC3655"/>
                </a:solidFill>
                <a:effectLst/>
              </a:rPr>
              <a:t>pain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</a:t>
            </a:r>
            <a:r>
              <a:rPr lang="en-US" b="1" i="0" dirty="0">
                <a:solidFill>
                  <a:srgbClr val="EC3655"/>
                </a:solidFill>
                <a:effectLst/>
              </a:rPr>
              <a:t> infertility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1D984-ED30-5354-D47F-CD055E031B12}"/>
              </a:ext>
            </a:extLst>
          </p:cNvPr>
          <p:cNvSpPr txBox="1"/>
          <p:nvPr/>
        </p:nvSpPr>
        <p:spPr>
          <a:xfrm>
            <a:off x="3981157" y="213998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Endometriosis is difficult to diagnose. diagnosis is reached with an average </a:t>
            </a:r>
            <a:r>
              <a:rPr lang="en-US" b="1" i="0" dirty="0">
                <a:solidFill>
                  <a:srgbClr val="EC3655"/>
                </a:solidFill>
                <a:effectLst/>
              </a:rPr>
              <a:t>7-year delay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often requiring invasive procedures.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4757A-6543-A8A7-3B92-695451E67476}"/>
              </a:ext>
            </a:extLst>
          </p:cNvPr>
          <p:cNvSpPr txBox="1"/>
          <p:nvPr/>
        </p:nvSpPr>
        <p:spPr>
          <a:xfrm>
            <a:off x="443132" y="293527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machine learning model to identify common </a:t>
            </a:r>
            <a:r>
              <a:rPr lang="en-US" b="1" i="0" dirty="0">
                <a:solidFill>
                  <a:srgbClr val="EC3655"/>
                </a:solidFill>
                <a:effectLst/>
              </a:rPr>
              <a:t>risk factors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EC3655"/>
                </a:solidFill>
                <a:effectLst/>
              </a:rPr>
              <a:t>predict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endo.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B9E15-3B54-DADE-74D0-89B0DA5F9F11}"/>
              </a:ext>
            </a:extLst>
          </p:cNvPr>
          <p:cNvSpPr txBox="1"/>
          <p:nvPr/>
        </p:nvSpPr>
        <p:spPr>
          <a:xfrm>
            <a:off x="4473527" y="3196883"/>
            <a:ext cx="1702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EC3655"/>
                </a:solidFill>
                <a:effectLst/>
                <a:latin typeface="YAFdJt8dAY0 1"/>
              </a:rPr>
              <a:t>The Features:</a:t>
            </a:r>
            <a:endParaRPr lang="en-US" dirty="0">
              <a:solidFill>
                <a:srgbClr val="EC3655"/>
              </a:solidFill>
              <a:effectLst/>
              <a:latin typeface="YAFdJt8dAY0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Infertility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Diet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menstruation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related conditions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736F-14D0-0CCD-2F80-2580A00A97C8}"/>
              </a:ext>
            </a:extLst>
          </p:cNvPr>
          <p:cNvSpPr txBox="1"/>
          <p:nvPr/>
        </p:nvSpPr>
        <p:spPr>
          <a:xfrm>
            <a:off x="6414868" y="3412326"/>
            <a:ext cx="22156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EC3655"/>
                </a:solidFill>
                <a:effectLst/>
                <a:latin typeface="YAFdJt8dAY0 1"/>
              </a:rPr>
              <a:t>The Patients:</a:t>
            </a:r>
            <a:endParaRPr lang="en-US" dirty="0">
              <a:solidFill>
                <a:srgbClr val="EC3655"/>
              </a:solidFill>
              <a:effectLst/>
              <a:latin typeface="YAFdJt8dAY0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Female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Reproductive 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10,000 diagnosed with 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7AC-85AD-5089-C2DB-1B8B95CD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4274CE-5864-A96C-8E2D-6AD6B6879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873540"/>
              </p:ext>
            </p:extLst>
          </p:nvPr>
        </p:nvGraphicFramePr>
        <p:xfrm>
          <a:off x="2057337" y="2249714"/>
          <a:ext cx="6636720" cy="296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F8685F16-3D2B-45ED-8FBA-4B380F38B346}"/>
              </a:ext>
            </a:extLst>
          </p:cNvPr>
          <p:cNvGrpSpPr/>
          <p:nvPr/>
        </p:nvGrpSpPr>
        <p:grpSpPr>
          <a:xfrm>
            <a:off x="2480853" y="1693068"/>
            <a:ext cx="4994004" cy="480390"/>
            <a:chOff x="2480853" y="1693068"/>
            <a:chExt cx="4994004" cy="4803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AC4997-7A27-4155-D790-540911F2FE71}"/>
                </a:ext>
              </a:extLst>
            </p:cNvPr>
            <p:cNvGrpSpPr/>
            <p:nvPr/>
          </p:nvGrpSpPr>
          <p:grpSpPr>
            <a:xfrm>
              <a:off x="6273882" y="1693068"/>
              <a:ext cx="1200975" cy="480390"/>
              <a:chOff x="3246759" y="967917"/>
              <a:chExt cx="1200975" cy="480390"/>
            </a:xfrm>
          </p:grpSpPr>
          <p:sp>
            <p:nvSpPr>
              <p:cNvPr id="14" name="Arrow: Chevron 13">
                <a:extLst>
                  <a:ext uri="{FF2B5EF4-FFF2-40B4-BE49-F238E27FC236}">
                    <a16:creationId xmlns:a16="http://schemas.microsoft.com/office/drawing/2014/main" id="{1D9CDD40-A76C-EE99-1BF3-32072035BCA7}"/>
                  </a:ext>
                </a:extLst>
              </p:cNvPr>
              <p:cNvSpPr/>
              <p:nvPr/>
            </p:nvSpPr>
            <p:spPr>
              <a:xfrm>
                <a:off x="3246759" y="967917"/>
                <a:ext cx="1200975" cy="480390"/>
              </a:xfrm>
              <a:prstGeom prst="chevron">
                <a:avLst/>
              </a:prstGeom>
              <a:solidFill>
                <a:srgbClr val="EC365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15" name="Arrow: Chevron 4">
                <a:extLst>
                  <a:ext uri="{FF2B5EF4-FFF2-40B4-BE49-F238E27FC236}">
                    <a16:creationId xmlns:a16="http://schemas.microsoft.com/office/drawing/2014/main" id="{2383EC11-1AE8-F7FB-07C7-36DE553C21DB}"/>
                  </a:ext>
                </a:extLst>
              </p:cNvPr>
              <p:cNvSpPr txBox="1"/>
              <p:nvPr/>
            </p:nvSpPr>
            <p:spPr>
              <a:xfrm>
                <a:off x="3486954" y="967917"/>
                <a:ext cx="720585" cy="4803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Choose Model</a:t>
                </a:r>
                <a:endParaRPr lang="en-IL" sz="11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80E356-2998-4E6F-BCB9-77BC7E92AB8E}"/>
                </a:ext>
              </a:extLst>
            </p:cNvPr>
            <p:cNvGrpSpPr/>
            <p:nvPr/>
          </p:nvGrpSpPr>
          <p:grpSpPr>
            <a:xfrm>
              <a:off x="4977855" y="1693068"/>
              <a:ext cx="1200975" cy="480390"/>
              <a:chOff x="2163818" y="974950"/>
              <a:chExt cx="1200975" cy="480390"/>
            </a:xfrm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76BAEBEF-4C24-22AB-B2B0-6F944043768E}"/>
                  </a:ext>
                </a:extLst>
              </p:cNvPr>
              <p:cNvSpPr/>
              <p:nvPr/>
            </p:nvSpPr>
            <p:spPr>
              <a:xfrm>
                <a:off x="2163818" y="974950"/>
                <a:ext cx="1200975" cy="480390"/>
              </a:xfrm>
              <a:prstGeom prst="chevron">
                <a:avLst/>
              </a:prstGeom>
              <a:solidFill>
                <a:srgbClr val="F0627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18" name="Arrow: Chevron 4">
                <a:extLst>
                  <a:ext uri="{FF2B5EF4-FFF2-40B4-BE49-F238E27FC236}">
                    <a16:creationId xmlns:a16="http://schemas.microsoft.com/office/drawing/2014/main" id="{9EBCB990-75AE-8A76-31EA-D14C6A8457A0}"/>
                  </a:ext>
                </a:extLst>
              </p:cNvPr>
              <p:cNvSpPr txBox="1"/>
              <p:nvPr/>
            </p:nvSpPr>
            <p:spPr>
              <a:xfrm>
                <a:off x="2404013" y="974950"/>
                <a:ext cx="782697" cy="4803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Feature Preprocess &amp; Engineering</a:t>
                </a:r>
                <a:endParaRPr lang="en-IL" sz="9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5819DC-E069-1918-06CB-EBEBA273ADD0}"/>
                </a:ext>
              </a:extLst>
            </p:cNvPr>
            <p:cNvGrpSpPr/>
            <p:nvPr/>
          </p:nvGrpSpPr>
          <p:grpSpPr>
            <a:xfrm>
              <a:off x="3681828" y="1693068"/>
              <a:ext cx="1200975" cy="480390"/>
              <a:chOff x="1082940" y="974950"/>
              <a:chExt cx="1200975" cy="480390"/>
            </a:xfrm>
          </p:grpSpPr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84A021AC-3992-9ABC-03EE-8A65D74F6B74}"/>
                  </a:ext>
                </a:extLst>
              </p:cNvPr>
              <p:cNvSpPr/>
              <p:nvPr/>
            </p:nvSpPr>
            <p:spPr>
              <a:xfrm>
                <a:off x="1082940" y="974950"/>
                <a:ext cx="1200975" cy="480390"/>
              </a:xfrm>
              <a:prstGeom prst="chevron">
                <a:avLst/>
              </a:prstGeom>
              <a:solidFill>
                <a:srgbClr val="FFB3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21" name="Arrow: Chevron 4">
                <a:extLst>
                  <a:ext uri="{FF2B5EF4-FFF2-40B4-BE49-F238E27FC236}">
                    <a16:creationId xmlns:a16="http://schemas.microsoft.com/office/drawing/2014/main" id="{4A485941-E13E-74EA-7302-D62C611F0729}"/>
                  </a:ext>
                </a:extLst>
              </p:cNvPr>
              <p:cNvSpPr txBox="1"/>
              <p:nvPr/>
            </p:nvSpPr>
            <p:spPr>
              <a:xfrm>
                <a:off x="1323135" y="974950"/>
                <a:ext cx="720585" cy="4803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Create Cohort</a:t>
                </a:r>
                <a:endParaRPr lang="en-IL" sz="11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BD487EE-FBD7-2891-4AE1-9488AEC18D80}"/>
                </a:ext>
              </a:extLst>
            </p:cNvPr>
            <p:cNvGrpSpPr/>
            <p:nvPr/>
          </p:nvGrpSpPr>
          <p:grpSpPr>
            <a:xfrm>
              <a:off x="2480853" y="1693068"/>
              <a:ext cx="1200975" cy="480390"/>
              <a:chOff x="2063" y="974950"/>
              <a:chExt cx="1200975" cy="480390"/>
            </a:xfrm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37B4C780-9174-F541-7052-46A2BF16DF78}"/>
                  </a:ext>
                </a:extLst>
              </p:cNvPr>
              <p:cNvSpPr/>
              <p:nvPr/>
            </p:nvSpPr>
            <p:spPr>
              <a:xfrm>
                <a:off x="2063" y="974950"/>
                <a:ext cx="1200975" cy="480390"/>
              </a:xfrm>
              <a:prstGeom prst="chevron">
                <a:avLst/>
              </a:prstGeom>
              <a:solidFill>
                <a:srgbClr val="FFDDD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24" name="Arrow: Chevron 4">
                <a:extLst>
                  <a:ext uri="{FF2B5EF4-FFF2-40B4-BE49-F238E27FC236}">
                    <a16:creationId xmlns:a16="http://schemas.microsoft.com/office/drawing/2014/main" id="{574BD3BA-BF2F-B36E-9F2C-3F7BDEF69843}"/>
                  </a:ext>
                </a:extLst>
              </p:cNvPr>
              <p:cNvSpPr txBox="1"/>
              <p:nvPr/>
            </p:nvSpPr>
            <p:spPr>
              <a:xfrm>
                <a:off x="242258" y="974950"/>
                <a:ext cx="720585" cy="4803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Data Extraction</a:t>
                </a:r>
                <a:endParaRPr lang="en-IL" sz="11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A8CD54-60CD-2944-B0E8-3FAD03BDB4A3}"/>
              </a:ext>
            </a:extLst>
          </p:cNvPr>
          <p:cNvGrpSpPr/>
          <p:nvPr/>
        </p:nvGrpSpPr>
        <p:grpSpPr>
          <a:xfrm>
            <a:off x="2391993" y="2848800"/>
            <a:ext cx="5439568" cy="417057"/>
            <a:chOff x="2391993" y="2848800"/>
            <a:chExt cx="5439568" cy="4170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5D0355-3263-2593-3B84-6BD6013D073F}"/>
                </a:ext>
              </a:extLst>
            </p:cNvPr>
            <p:cNvGrpSpPr/>
            <p:nvPr/>
          </p:nvGrpSpPr>
          <p:grpSpPr>
            <a:xfrm>
              <a:off x="2391993" y="2853558"/>
              <a:ext cx="1018859" cy="407543"/>
              <a:chOff x="7" y="1026156"/>
              <a:chExt cx="1018859" cy="407543"/>
            </a:xfrm>
          </p:grpSpPr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BFCABAFA-D0B4-F453-2310-F037A7436DAB}"/>
                  </a:ext>
                </a:extLst>
              </p:cNvPr>
              <p:cNvSpPr/>
              <p:nvPr/>
            </p:nvSpPr>
            <p:spPr>
              <a:xfrm>
                <a:off x="7" y="1026156"/>
                <a:ext cx="1018859" cy="407543"/>
              </a:xfrm>
              <a:prstGeom prst="chevron">
                <a:avLst/>
              </a:prstGeom>
              <a:solidFill>
                <a:srgbClr val="FFE7E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31" name="Arrow: Chevron 4">
                <a:extLst>
                  <a:ext uri="{FF2B5EF4-FFF2-40B4-BE49-F238E27FC236}">
                    <a16:creationId xmlns:a16="http://schemas.microsoft.com/office/drawing/2014/main" id="{E8F1A8B4-A146-87D9-8B1E-9E15019D897F}"/>
                  </a:ext>
                </a:extLst>
              </p:cNvPr>
              <p:cNvSpPr txBox="1"/>
              <p:nvPr/>
            </p:nvSpPr>
            <p:spPr>
              <a:xfrm>
                <a:off x="203779" y="1026156"/>
                <a:ext cx="611316" cy="407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13335" rIns="13335" bIns="13335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Research</a:t>
                </a:r>
                <a:endParaRPr lang="en-IL" sz="10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66FE3B-DD55-00A7-7FD0-5D75CA97DFA1}"/>
                </a:ext>
              </a:extLst>
            </p:cNvPr>
            <p:cNvGrpSpPr/>
            <p:nvPr/>
          </p:nvGrpSpPr>
          <p:grpSpPr>
            <a:xfrm>
              <a:off x="3488645" y="2848801"/>
              <a:ext cx="1018859" cy="417056"/>
              <a:chOff x="916980" y="1026156"/>
              <a:chExt cx="1018859" cy="417056"/>
            </a:xfrm>
          </p:grpSpPr>
          <p:sp>
            <p:nvSpPr>
              <p:cNvPr id="33" name="Arrow: Chevron 32">
                <a:extLst>
                  <a:ext uri="{FF2B5EF4-FFF2-40B4-BE49-F238E27FC236}">
                    <a16:creationId xmlns:a16="http://schemas.microsoft.com/office/drawing/2014/main" id="{79C15F94-18E9-372A-D6C2-ABEB2A5C8944}"/>
                  </a:ext>
                </a:extLst>
              </p:cNvPr>
              <p:cNvSpPr/>
              <p:nvPr/>
            </p:nvSpPr>
            <p:spPr>
              <a:xfrm>
                <a:off x="916980" y="1026156"/>
                <a:ext cx="1018859" cy="407543"/>
              </a:xfrm>
              <a:prstGeom prst="chevron">
                <a:avLst/>
              </a:prstGeom>
              <a:solidFill>
                <a:srgbClr val="FFCDC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34" name="Arrow: Chevron 4">
                <a:extLst>
                  <a:ext uri="{FF2B5EF4-FFF2-40B4-BE49-F238E27FC236}">
                    <a16:creationId xmlns:a16="http://schemas.microsoft.com/office/drawing/2014/main" id="{841B56BE-ADA0-4145-E7A0-461A20FA03E9}"/>
                  </a:ext>
                </a:extLst>
              </p:cNvPr>
              <p:cNvSpPr txBox="1"/>
              <p:nvPr/>
            </p:nvSpPr>
            <p:spPr>
              <a:xfrm>
                <a:off x="1120751" y="1035669"/>
                <a:ext cx="665951" cy="407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13335" rIns="13335" bIns="13335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Data Extraction</a:t>
                </a:r>
                <a:endParaRPr lang="en-IL" sz="10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C993DC-6A86-A0CF-C949-9DF86649F9AE}"/>
                </a:ext>
              </a:extLst>
            </p:cNvPr>
            <p:cNvGrpSpPr/>
            <p:nvPr/>
          </p:nvGrpSpPr>
          <p:grpSpPr>
            <a:xfrm>
              <a:off x="4585297" y="2853558"/>
              <a:ext cx="1018859" cy="407543"/>
              <a:chOff x="1833954" y="1026156"/>
              <a:chExt cx="1018859" cy="407543"/>
            </a:xfrm>
          </p:grpSpPr>
          <p:sp>
            <p:nvSpPr>
              <p:cNvPr id="36" name="Arrow: Chevron 35">
                <a:extLst>
                  <a:ext uri="{FF2B5EF4-FFF2-40B4-BE49-F238E27FC236}">
                    <a16:creationId xmlns:a16="http://schemas.microsoft.com/office/drawing/2014/main" id="{DE9231C4-945A-D5A8-E836-F8F67D7426FE}"/>
                  </a:ext>
                </a:extLst>
              </p:cNvPr>
              <p:cNvSpPr/>
              <p:nvPr/>
            </p:nvSpPr>
            <p:spPr>
              <a:xfrm>
                <a:off x="1833954" y="1026156"/>
                <a:ext cx="1018859" cy="407543"/>
              </a:xfrm>
              <a:prstGeom prst="chevron">
                <a:avLst/>
              </a:prstGeom>
              <a:solidFill>
                <a:srgbClr val="FFB3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/>
              </a:p>
            </p:txBody>
          </p:sp>
          <p:sp>
            <p:nvSpPr>
              <p:cNvPr id="37" name="Arrow: Chevron 4">
                <a:extLst>
                  <a:ext uri="{FF2B5EF4-FFF2-40B4-BE49-F238E27FC236}">
                    <a16:creationId xmlns:a16="http://schemas.microsoft.com/office/drawing/2014/main" id="{6148EDBC-8DBE-503D-FE99-339FD4B64E72}"/>
                  </a:ext>
                </a:extLst>
              </p:cNvPr>
              <p:cNvSpPr txBox="1"/>
              <p:nvPr/>
            </p:nvSpPr>
            <p:spPr>
              <a:xfrm>
                <a:off x="2037726" y="1026156"/>
                <a:ext cx="611316" cy="407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13335" rIns="13335" bIns="13335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Create Cohort</a:t>
                </a:r>
                <a:endParaRPr lang="en-IL" sz="10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86EC77A-9F1B-54BA-842B-1F28A24AD7EC}"/>
                </a:ext>
              </a:extLst>
            </p:cNvPr>
            <p:cNvGrpSpPr/>
            <p:nvPr/>
          </p:nvGrpSpPr>
          <p:grpSpPr>
            <a:xfrm>
              <a:off x="5681949" y="2853558"/>
              <a:ext cx="1052960" cy="407543"/>
              <a:chOff x="2750928" y="1026156"/>
              <a:chExt cx="1052960" cy="407543"/>
            </a:xfrm>
          </p:grpSpPr>
          <p:sp>
            <p:nvSpPr>
              <p:cNvPr id="39" name="Arrow: Chevron 38">
                <a:extLst>
                  <a:ext uri="{FF2B5EF4-FFF2-40B4-BE49-F238E27FC236}">
                    <a16:creationId xmlns:a16="http://schemas.microsoft.com/office/drawing/2014/main" id="{94C1AA86-23EC-54F8-BBA8-EC5BF9CD0C79}"/>
                  </a:ext>
                </a:extLst>
              </p:cNvPr>
              <p:cNvSpPr/>
              <p:nvPr/>
            </p:nvSpPr>
            <p:spPr>
              <a:xfrm>
                <a:off x="2750928" y="1026156"/>
                <a:ext cx="1052960" cy="407543"/>
              </a:xfrm>
              <a:prstGeom prst="chevron">
                <a:avLst/>
              </a:prstGeom>
              <a:solidFill>
                <a:srgbClr val="F27A8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 dirty="0"/>
              </a:p>
            </p:txBody>
          </p:sp>
          <p:sp>
            <p:nvSpPr>
              <p:cNvPr id="40" name="Arrow: Chevron 4">
                <a:extLst>
                  <a:ext uri="{FF2B5EF4-FFF2-40B4-BE49-F238E27FC236}">
                    <a16:creationId xmlns:a16="http://schemas.microsoft.com/office/drawing/2014/main" id="{961DEFA6-B4D1-268A-DAC5-AC656C78BE08}"/>
                  </a:ext>
                </a:extLst>
              </p:cNvPr>
              <p:cNvSpPr txBox="1"/>
              <p:nvPr/>
            </p:nvSpPr>
            <p:spPr>
              <a:xfrm>
                <a:off x="2954700" y="1026156"/>
                <a:ext cx="720585" cy="407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5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Feature Preprocess &amp; Engineering</a:t>
                </a:r>
                <a:endParaRPr lang="en-IL" sz="85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DB86FC-403D-47DF-5AC5-766F37712D7B}"/>
                </a:ext>
              </a:extLst>
            </p:cNvPr>
            <p:cNvGrpSpPr/>
            <p:nvPr/>
          </p:nvGrpSpPr>
          <p:grpSpPr>
            <a:xfrm>
              <a:off x="6812702" y="2848800"/>
              <a:ext cx="1018859" cy="407543"/>
              <a:chOff x="3702010" y="1020189"/>
              <a:chExt cx="1018859" cy="407543"/>
            </a:xfrm>
          </p:grpSpPr>
          <p:sp>
            <p:nvSpPr>
              <p:cNvPr id="42" name="Arrow: Chevron 41">
                <a:extLst>
                  <a:ext uri="{FF2B5EF4-FFF2-40B4-BE49-F238E27FC236}">
                    <a16:creationId xmlns:a16="http://schemas.microsoft.com/office/drawing/2014/main" id="{6440F0C4-5638-63FD-4826-7A433BD3CC71}"/>
                  </a:ext>
                </a:extLst>
              </p:cNvPr>
              <p:cNvSpPr/>
              <p:nvPr/>
            </p:nvSpPr>
            <p:spPr>
              <a:xfrm>
                <a:off x="3702010" y="1020189"/>
                <a:ext cx="1018859" cy="407543"/>
              </a:xfrm>
              <a:prstGeom prst="chevron">
                <a:avLst/>
              </a:prstGeom>
              <a:solidFill>
                <a:srgbClr val="EE506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L" dirty="0"/>
              </a:p>
            </p:txBody>
          </p:sp>
          <p:sp>
            <p:nvSpPr>
              <p:cNvPr id="43" name="Arrow: Chevron 4">
                <a:extLst>
                  <a:ext uri="{FF2B5EF4-FFF2-40B4-BE49-F238E27FC236}">
                    <a16:creationId xmlns:a16="http://schemas.microsoft.com/office/drawing/2014/main" id="{2F98851A-84CB-4F2D-6C3E-331CB1F109FF}"/>
                  </a:ext>
                </a:extLst>
              </p:cNvPr>
              <p:cNvSpPr txBox="1"/>
              <p:nvPr/>
            </p:nvSpPr>
            <p:spPr>
              <a:xfrm>
                <a:off x="3905782" y="1020189"/>
                <a:ext cx="611316" cy="4075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005" tIns="13335" rIns="13335" bIns="13335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b="0" kern="1200" dirty="0">
                    <a:solidFill>
                      <a:schemeClr val="tx1"/>
                    </a:solidFill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Choose Model</a:t>
                </a:r>
                <a:endParaRPr lang="en-IL" sz="1000" b="0" kern="1200" dirty="0">
                  <a:solidFill>
                    <a:schemeClr val="tx1"/>
                  </a:solidFill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D5AE-00BC-EC2B-4EF3-9B2BA05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9DF56E-09E4-1693-9EC0-6C4197386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058818"/>
              </p:ext>
            </p:extLst>
          </p:nvPr>
        </p:nvGraphicFramePr>
        <p:xfrm>
          <a:off x="1309852" y="1821542"/>
          <a:ext cx="6636720" cy="296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E11DC06-6847-AF4F-2EB7-7DF7A4C66FBE}"/>
              </a:ext>
            </a:extLst>
          </p:cNvPr>
          <p:cNvSpPr/>
          <p:nvPr/>
        </p:nvSpPr>
        <p:spPr>
          <a:xfrm>
            <a:off x="3129940" y="4202630"/>
            <a:ext cx="1442060" cy="643148"/>
          </a:xfrm>
          <a:prstGeom prst="chevron">
            <a:avLst/>
          </a:prstGeom>
          <a:solidFill>
            <a:srgbClr val="FFF1F1"/>
          </a:solidFill>
          <a:ln w="12700">
            <a:solidFill>
              <a:srgbClr val="EE506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1D3A23-2FE3-C7B8-B348-AA45BFD6420C}"/>
              </a:ext>
            </a:extLst>
          </p:cNvPr>
          <p:cNvGrpSpPr/>
          <p:nvPr/>
        </p:nvGrpSpPr>
        <p:grpSpPr>
          <a:xfrm>
            <a:off x="720000" y="1459680"/>
            <a:ext cx="7704000" cy="723722"/>
            <a:chOff x="720000" y="1459680"/>
            <a:chExt cx="7704000" cy="72372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D5E9E134-14CC-677E-7EEA-99AE56EC4E61}"/>
                </a:ext>
              </a:extLst>
            </p:cNvPr>
            <p:cNvSpPr/>
            <p:nvPr/>
          </p:nvSpPr>
          <p:spPr>
            <a:xfrm>
              <a:off x="720000" y="1459681"/>
              <a:ext cx="1442060" cy="723721"/>
            </a:xfrm>
            <a:prstGeom prst="chevron">
              <a:avLst>
                <a:gd name="adj" fmla="val 37967"/>
              </a:avLst>
            </a:prstGeom>
            <a:solidFill>
              <a:srgbClr val="FFF1F1"/>
            </a:solidFill>
            <a:ln w="12700">
              <a:solidFill>
                <a:srgbClr val="EE506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8A5C367D-14FA-CDB2-17A7-71CA19C3FAAD}"/>
                </a:ext>
              </a:extLst>
            </p:cNvPr>
            <p:cNvSpPr/>
            <p:nvPr/>
          </p:nvSpPr>
          <p:spPr>
            <a:xfrm>
              <a:off x="2285485" y="1459681"/>
              <a:ext cx="1442060" cy="723721"/>
            </a:xfrm>
            <a:prstGeom prst="chevron">
              <a:avLst>
                <a:gd name="adj" fmla="val 37967"/>
              </a:avLst>
            </a:prstGeom>
            <a:solidFill>
              <a:srgbClr val="FFF1F1"/>
            </a:solidFill>
            <a:ln w="12700">
              <a:solidFill>
                <a:srgbClr val="EE506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290903B-86BB-9FBD-300A-32472690A0FF}"/>
                </a:ext>
              </a:extLst>
            </p:cNvPr>
            <p:cNvSpPr/>
            <p:nvPr/>
          </p:nvSpPr>
          <p:spPr>
            <a:xfrm>
              <a:off x="3850970" y="1459681"/>
              <a:ext cx="1442060" cy="723721"/>
            </a:xfrm>
            <a:prstGeom prst="chevron">
              <a:avLst>
                <a:gd name="adj" fmla="val 37967"/>
              </a:avLst>
            </a:prstGeom>
            <a:solidFill>
              <a:srgbClr val="FFF1F1"/>
            </a:solidFill>
            <a:ln w="12700">
              <a:solidFill>
                <a:srgbClr val="EE506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3AE4890-213A-230F-46F9-FF58913B38A5}"/>
                </a:ext>
              </a:extLst>
            </p:cNvPr>
            <p:cNvSpPr/>
            <p:nvPr/>
          </p:nvSpPr>
          <p:spPr>
            <a:xfrm>
              <a:off x="5416455" y="1459681"/>
              <a:ext cx="1442060" cy="723721"/>
            </a:xfrm>
            <a:prstGeom prst="chevron">
              <a:avLst>
                <a:gd name="adj" fmla="val 37967"/>
              </a:avLst>
            </a:prstGeom>
            <a:solidFill>
              <a:srgbClr val="FFF1F1"/>
            </a:solidFill>
            <a:ln w="12700">
              <a:solidFill>
                <a:srgbClr val="EE506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B8E5FC13-4E9B-B3EB-3DF7-DB7AB400292E}"/>
                </a:ext>
              </a:extLst>
            </p:cNvPr>
            <p:cNvSpPr/>
            <p:nvPr/>
          </p:nvSpPr>
          <p:spPr>
            <a:xfrm>
              <a:off x="6981940" y="1459680"/>
              <a:ext cx="1442060" cy="723721"/>
            </a:xfrm>
            <a:prstGeom prst="chevron">
              <a:avLst>
                <a:gd name="adj" fmla="val 37967"/>
              </a:avLst>
            </a:prstGeom>
            <a:solidFill>
              <a:srgbClr val="FFF1F1"/>
            </a:solidFill>
            <a:ln w="12700">
              <a:solidFill>
                <a:srgbClr val="EE506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9375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Initial Dataset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include general data, pain indicators, infertility and pregnancy difficulties, diet, menstruation,  mental health and related diseases.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Coding a generic library for feature extraction.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5393637" y="227963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 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5393637" y="2859449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~10,170</a:t>
            </a:r>
            <a:endParaRPr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5393637" y="356887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Patients diagnosed with Endometriosis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5393637" y="1510730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</a:t>
            </a:r>
            <a:r>
              <a:rPr lang="en-IL" dirty="0"/>
              <a:t>27</a:t>
            </a:r>
            <a:r>
              <a:rPr lang="en-US" dirty="0"/>
              <a:t>0,000</a:t>
            </a:r>
            <a:endParaRPr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" y="1314995"/>
            <a:ext cx="4583169" cy="32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10425</TotalTime>
  <Words>899</Words>
  <Application>Microsoft Office PowerPoint</Application>
  <PresentationFormat>On-screen Show (16:9)</PresentationFormat>
  <Paragraphs>120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Alata</vt:lpstr>
      <vt:lpstr>-apple-system</vt:lpstr>
      <vt:lpstr>Aptos</vt:lpstr>
      <vt:lpstr>Arial</vt:lpstr>
      <vt:lpstr>Georgia</vt:lpstr>
      <vt:lpstr>Karla</vt:lpstr>
      <vt:lpstr>Open Sans</vt:lpstr>
      <vt:lpstr>Open Sans SemiBold</vt:lpstr>
      <vt:lpstr>Raleway</vt:lpstr>
      <vt:lpstr>Söhne</vt:lpstr>
      <vt:lpstr>YAFdJt8dAY0 1</vt:lpstr>
      <vt:lpstr>Cranioencephalic Trauma Case Report by Slidesgo</vt:lpstr>
      <vt:lpstr>Endometriosis  Early Detection</vt:lpstr>
      <vt:lpstr>Workshop Overview</vt:lpstr>
      <vt:lpstr>Our Research Question</vt:lpstr>
      <vt:lpstr>What Is Endometriosis?</vt:lpstr>
      <vt:lpstr>Reasons for Choosing this Subject</vt:lpstr>
      <vt:lpstr>The Problem</vt:lpstr>
      <vt:lpstr>Proposed Solution</vt:lpstr>
      <vt:lpstr>Extracting Initial Dataset</vt:lpstr>
      <vt:lpstr>~10,170</vt:lpstr>
      <vt:lpstr>Dilemmas and Challenges</vt:lpstr>
      <vt:lpstr>Roadmap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32</cp:revision>
  <dcterms:modified xsi:type="dcterms:W3CDTF">2024-08-21T20:24:37Z</dcterms:modified>
</cp:coreProperties>
</file>