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300" r:id="rId4"/>
    <p:sldId id="296" r:id="rId5"/>
    <p:sldId id="301" r:id="rId6"/>
    <p:sldId id="298" r:id="rId7"/>
    <p:sldId id="260" r:id="rId8"/>
    <p:sldId id="303" r:id="rId9"/>
    <p:sldId id="302" r:id="rId10"/>
    <p:sldId id="304" r:id="rId11"/>
    <p:sldId id="270" r:id="rId12"/>
    <p:sldId id="30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372E-8847-4E8B-8E68-93D0A4D0633F}">
  <a:tblStyle styleId="{D985372E-8847-4E8B-8E68-93D0A4D06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665769-8EAE-4C2C-96FE-0188912D17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- Only 2% of population diagnosed with endo, not representing of the true distribution in the population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Probably because its an older population, and older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50-50 on train set, 80-20 on test set. We will decide on validation split based on the model we choose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4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Fill </a:t>
            </a:r>
            <a:r>
              <a:rPr lang="en-US" dirty="0" err="1"/>
              <a:t>NaNs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18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</p:txBody>
      </p:sp>
    </p:spTree>
    <p:extLst>
      <p:ext uri="{BB962C8B-B14F-4D97-AF65-F5344CB8AC3E}">
        <p14:creationId xmlns:p14="http://schemas.microsoft.com/office/powerpoint/2010/main" val="151015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0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the UK, more than half of people do not know about endometriosis, including 62% of women between the age of 16 and 24 (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BMC Medicine. Shining a light on endometriosis: time to listen and take action.)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7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60% of women dealing with endometriosis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will experience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delay of seven years before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getting a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diagnosis.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prolonged delay intensifies symptoms, lowers overall quality of life, and contributes to enduring reproductive health challenges.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methods, predominantly reliant on invasive procedures and subjective assessments, further complicate the diagnostic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47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4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720400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2"/>
          </p:nvPr>
        </p:nvSpPr>
        <p:spPr>
          <a:xfrm>
            <a:off x="3413252" y="2964700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6106405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720400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3413253" y="2513650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6"/>
          </p:nvPr>
        </p:nvSpPr>
        <p:spPr>
          <a:xfrm>
            <a:off x="6106405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9" name="Google Shape;129;p1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6337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1633751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5624452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1633751" y="3580702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624452" y="3580700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1633750" y="3177199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6244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8"/>
          </p:nvPr>
        </p:nvSpPr>
        <p:spPr>
          <a:xfrm>
            <a:off x="5624450" y="3177198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2" name="Google Shape;142;p1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9" name="Google Shape;169;p22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3" name="Google Shape;173;p23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15100" y="985025"/>
            <a:ext cx="36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15100" y="1850950"/>
            <a:ext cx="3634800" cy="25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4768000" y="856050"/>
            <a:ext cx="3413400" cy="3431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" name="Google Shape;43;p7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" name="Google Shape;47;p8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4" name="Google Shape;54;p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0" name="Google Shape;60;p10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131517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31517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014450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014450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71372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71372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1997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419250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1852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1997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419250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11852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9144000" cy="3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 hasCustomPrompt="1"/>
          </p:nvPr>
        </p:nvSpPr>
        <p:spPr>
          <a:xfrm>
            <a:off x="5633250" y="2011957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633250" y="278085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 hasCustomPrompt="1"/>
          </p:nvPr>
        </p:nvSpPr>
        <p:spPr>
          <a:xfrm>
            <a:off x="5633250" y="611200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3"/>
          </p:nvPr>
        </p:nvSpPr>
        <p:spPr>
          <a:xfrm>
            <a:off x="5633250" y="138010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4" hasCustomPrompt="1"/>
          </p:nvPr>
        </p:nvSpPr>
        <p:spPr>
          <a:xfrm>
            <a:off x="5633250" y="3412703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5"/>
          </p:nvPr>
        </p:nvSpPr>
        <p:spPr>
          <a:xfrm>
            <a:off x="5633250" y="4181600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" name="Google Shape;93;p14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charset="0"/>
              </a:rPr>
              <a:t>Endometriosis </a:t>
            </a:r>
            <a:br>
              <a:rPr lang="en" dirty="0">
                <a:latin typeface="Alata" charset="0"/>
              </a:rPr>
            </a:br>
            <a:r>
              <a:rPr lang="en" dirty="0">
                <a:latin typeface="Alata" charset="0"/>
              </a:rPr>
              <a:t>Early Detection</a:t>
            </a:r>
            <a:endParaRPr dirty="0">
              <a:latin typeface="Alata" charset="0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Daniel Moshe | Adi Haber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821891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dataset has 2% diagnosed patients, while the diagnosis ratio in the general population ratio is 10%.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1826700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should be the ratio of Endometriosis diagnosed patients and healthy patients in our datasets?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454315"/>
            <a:ext cx="257233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The average diagnosis age in the dataset is 42, while the average woman will be diagnosed in her 30s.</a:t>
            </a:r>
          </a:p>
          <a:p>
            <a:pPr marL="0" indent="0">
              <a:lnSpc>
                <a:spcPct val="150000"/>
              </a:lnSpc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Will this affect the age as a feature?</a:t>
            </a:r>
            <a:endParaRPr lang="en-US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454315"/>
            <a:ext cx="279955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of the non-positive patients should we choose for our train set?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Exclude patients with other gynecological conditions? 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Dilemmas and Challenges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54457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Diagnosed Ratio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Diagnosis Age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53056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and Test Split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Healthy Patients 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922663" y="1614032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316;p72">
            <a:extLst>
              <a:ext uri="{FF2B5EF4-FFF2-40B4-BE49-F238E27FC236}">
                <a16:creationId xmlns:a16="http://schemas.microsoft.com/office/drawing/2014/main" id="{79BD8EF8-E347-2C06-C726-824DCFB36F9A}"/>
              </a:ext>
            </a:extLst>
          </p:cNvPr>
          <p:cNvGrpSpPr/>
          <p:nvPr/>
        </p:nvGrpSpPr>
        <p:grpSpPr>
          <a:xfrm>
            <a:off x="920401" y="3132807"/>
            <a:ext cx="358098" cy="356325"/>
            <a:chOff x="-55202750" y="3198925"/>
            <a:chExt cx="318225" cy="316650"/>
          </a:xfrm>
          <a:solidFill>
            <a:schemeClr val="tx1"/>
          </a:solidFill>
        </p:grpSpPr>
        <p:sp>
          <p:nvSpPr>
            <p:cNvPr id="6" name="Google Shape;7317;p72">
              <a:extLst>
                <a:ext uri="{FF2B5EF4-FFF2-40B4-BE49-F238E27FC236}">
                  <a16:creationId xmlns:a16="http://schemas.microsoft.com/office/drawing/2014/main" id="{382B2C19-BC33-6009-CAC8-B3D581A086FD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18;p72">
              <a:extLst>
                <a:ext uri="{FF2B5EF4-FFF2-40B4-BE49-F238E27FC236}">
                  <a16:creationId xmlns:a16="http://schemas.microsoft.com/office/drawing/2014/main" id="{E6F14EB3-E281-59A1-D079-121EF7BBEF40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406;p71">
            <a:extLst>
              <a:ext uri="{FF2B5EF4-FFF2-40B4-BE49-F238E27FC236}">
                <a16:creationId xmlns:a16="http://schemas.microsoft.com/office/drawing/2014/main" id="{9387AB74-F60D-4705-95B6-474F6DF231A4}"/>
              </a:ext>
            </a:extLst>
          </p:cNvPr>
          <p:cNvGrpSpPr/>
          <p:nvPr/>
        </p:nvGrpSpPr>
        <p:grpSpPr>
          <a:xfrm>
            <a:off x="4923310" y="1621531"/>
            <a:ext cx="367261" cy="367261"/>
            <a:chOff x="-65145700" y="3727425"/>
            <a:chExt cx="317425" cy="317425"/>
          </a:xfrm>
          <a:solidFill>
            <a:schemeClr val="tx1"/>
          </a:solidFill>
        </p:grpSpPr>
        <p:sp>
          <p:nvSpPr>
            <p:cNvPr id="24" name="Google Shape;6407;p71">
              <a:extLst>
                <a:ext uri="{FF2B5EF4-FFF2-40B4-BE49-F238E27FC236}">
                  <a16:creationId xmlns:a16="http://schemas.microsoft.com/office/drawing/2014/main" id="{CEA38A81-4F93-A6C3-3721-DB5282EA3E7F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08;p71">
              <a:extLst>
                <a:ext uri="{FF2B5EF4-FFF2-40B4-BE49-F238E27FC236}">
                  <a16:creationId xmlns:a16="http://schemas.microsoft.com/office/drawing/2014/main" id="{902F2B48-DE69-62E0-BC92-37346E78D3E4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212;p70">
            <a:extLst>
              <a:ext uri="{FF2B5EF4-FFF2-40B4-BE49-F238E27FC236}">
                <a16:creationId xmlns:a16="http://schemas.microsoft.com/office/drawing/2014/main" id="{3BC2E579-94AA-3FBB-D7D4-213A4F069EF1}"/>
              </a:ext>
            </a:extLst>
          </p:cNvPr>
          <p:cNvGrpSpPr/>
          <p:nvPr/>
        </p:nvGrpSpPr>
        <p:grpSpPr>
          <a:xfrm>
            <a:off x="4968058" y="3165343"/>
            <a:ext cx="353752" cy="352836"/>
            <a:chOff x="-28461325" y="3545475"/>
            <a:chExt cx="296950" cy="296175"/>
          </a:xfrm>
          <a:solidFill>
            <a:schemeClr val="tx1"/>
          </a:solidFill>
        </p:grpSpPr>
        <p:sp>
          <p:nvSpPr>
            <p:cNvPr id="27" name="Google Shape;6213;p70">
              <a:extLst>
                <a:ext uri="{FF2B5EF4-FFF2-40B4-BE49-F238E27FC236}">
                  <a16:creationId xmlns:a16="http://schemas.microsoft.com/office/drawing/2014/main" id="{DD344586-F549-5A68-2826-D669EE7C8DC0}"/>
                </a:ext>
              </a:extLst>
            </p:cNvPr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14;p70">
              <a:extLst>
                <a:ext uri="{FF2B5EF4-FFF2-40B4-BE49-F238E27FC236}">
                  <a16:creationId xmlns:a16="http://schemas.microsoft.com/office/drawing/2014/main" id="{0814565B-0492-C955-3575-EE691E94F820}"/>
                </a:ext>
              </a:extLst>
            </p:cNvPr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15;p70">
              <a:extLst>
                <a:ext uri="{FF2B5EF4-FFF2-40B4-BE49-F238E27FC236}">
                  <a16:creationId xmlns:a16="http://schemas.microsoft.com/office/drawing/2014/main" id="{991C3826-6852-DD3C-1ECE-CFDB089DD44E}"/>
                </a:ext>
              </a:extLst>
            </p:cNvPr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16;p70">
              <a:extLst>
                <a:ext uri="{FF2B5EF4-FFF2-40B4-BE49-F238E27FC236}">
                  <a16:creationId xmlns:a16="http://schemas.microsoft.com/office/drawing/2014/main" id="{918247E0-C708-3950-FB9C-C1A24864A795}"/>
                </a:ext>
              </a:extLst>
            </p:cNvPr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17;p70">
              <a:extLst>
                <a:ext uri="{FF2B5EF4-FFF2-40B4-BE49-F238E27FC236}">
                  <a16:creationId xmlns:a16="http://schemas.microsoft.com/office/drawing/2014/main" id="{7EAAB051-521A-84D9-5EB9-56740139D693}"/>
                </a:ext>
              </a:extLst>
            </p:cNvPr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18;p70">
              <a:extLst>
                <a:ext uri="{FF2B5EF4-FFF2-40B4-BE49-F238E27FC236}">
                  <a16:creationId xmlns:a16="http://schemas.microsoft.com/office/drawing/2014/main" id="{C89B9B29-3B7F-E270-8FF5-FDCC7B1F8017}"/>
                </a:ext>
              </a:extLst>
            </p:cNvPr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863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6" name="Google Shape;2126;p41"/>
          <p:cNvCxnSpPr>
            <a:stCxn id="2115" idx="6"/>
            <a:endCxn id="2116" idx="2"/>
          </p:cNvCxnSpPr>
          <p:nvPr/>
        </p:nvCxnSpPr>
        <p:spPr>
          <a:xfrm flipH="1">
            <a:off x="1244250" y="1741750"/>
            <a:ext cx="6655500" cy="1823100"/>
          </a:xfrm>
          <a:prstGeom prst="bentConnector5">
            <a:avLst>
              <a:gd name="adj1" fmla="val -12431"/>
              <a:gd name="adj2" fmla="val 65180"/>
              <a:gd name="adj3" fmla="val 1123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123" name="Google Shape;2123;p41"/>
          <p:cNvCxnSpPr>
            <a:stCxn id="2116" idx="6"/>
            <a:endCxn id="2117" idx="2"/>
          </p:cNvCxnSpPr>
          <p:nvPr/>
        </p:nvCxnSpPr>
        <p:spPr>
          <a:xfrm>
            <a:off x="2008050" y="3564938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16;p41">
            <a:extLst>
              <a:ext uri="{FF2B5EF4-FFF2-40B4-BE49-F238E27FC236}">
                <a16:creationId xmlns:a16="http://schemas.microsoft.com/office/drawing/2014/main" id="{07CB46D8-B772-4ED5-C700-8B13F5B7F257}"/>
              </a:ext>
            </a:extLst>
          </p:cNvPr>
          <p:cNvSpPr/>
          <p:nvPr/>
        </p:nvSpPr>
        <p:spPr>
          <a:xfrm>
            <a:off x="1172588" y="3106751"/>
            <a:ext cx="908973" cy="916200"/>
          </a:xfrm>
          <a:prstGeom prst="ellipse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03" name="Google Shape;210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2104" name="Google Shape;2104;p41"/>
          <p:cNvSpPr txBox="1"/>
          <p:nvPr/>
        </p:nvSpPr>
        <p:spPr>
          <a:xfrm flipH="1">
            <a:off x="720000" y="2276064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and defining reaserch question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5" name="Google Shape;2105;p41"/>
          <p:cNvSpPr txBox="1"/>
          <p:nvPr/>
        </p:nvSpPr>
        <p:spPr>
          <a:xfrm flipH="1">
            <a:off x="2683900" y="2276064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Research Edometriosis and find features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6" name="Google Shape;2106;p41"/>
          <p:cNvSpPr txBox="1"/>
          <p:nvPr/>
        </p:nvSpPr>
        <p:spPr>
          <a:xfrm flipH="1">
            <a:off x="4647800" y="2276064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Code scripts for data extractions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7" name="Google Shape;2107;p41"/>
          <p:cNvSpPr txBox="1"/>
          <p:nvPr/>
        </p:nvSpPr>
        <p:spPr>
          <a:xfrm flipH="1">
            <a:off x="6611700" y="2276064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Extract initial dataset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8" name="Google Shape;2108;p41"/>
          <p:cNvSpPr txBox="1"/>
          <p:nvPr/>
        </p:nvSpPr>
        <p:spPr>
          <a:xfrm flipH="1">
            <a:off x="720000" y="4100951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Explore and cleanse data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9" name="Google Shape;2109;p41"/>
          <p:cNvSpPr txBox="1"/>
          <p:nvPr/>
        </p:nvSpPr>
        <p:spPr>
          <a:xfrm flipH="1">
            <a:off x="2683900" y="4100951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Feature engineering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0" name="Google Shape;2110;p41"/>
          <p:cNvSpPr txBox="1"/>
          <p:nvPr/>
        </p:nvSpPr>
        <p:spPr>
          <a:xfrm flipH="1">
            <a:off x="4647800" y="4100951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1" name="Google Shape;2111;p41"/>
          <p:cNvSpPr txBox="1"/>
          <p:nvPr/>
        </p:nvSpPr>
        <p:spPr>
          <a:xfrm flipH="1">
            <a:off x="6611700" y="4100951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Evaluation of the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2" name="Google Shape;2112;p41"/>
          <p:cNvSpPr/>
          <p:nvPr/>
        </p:nvSpPr>
        <p:spPr>
          <a:xfrm>
            <a:off x="1244250" y="1359850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01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3" name="Google Shape;2113;p41"/>
          <p:cNvSpPr/>
          <p:nvPr/>
        </p:nvSpPr>
        <p:spPr>
          <a:xfrm>
            <a:off x="3208150" y="1359850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02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4" name="Google Shape;2114;p41"/>
          <p:cNvSpPr/>
          <p:nvPr/>
        </p:nvSpPr>
        <p:spPr>
          <a:xfrm>
            <a:off x="5172050" y="1359850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03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5" name="Google Shape;2115;p41"/>
          <p:cNvSpPr/>
          <p:nvPr/>
        </p:nvSpPr>
        <p:spPr>
          <a:xfrm>
            <a:off x="7135950" y="1359850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04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6" name="Google Shape;2116;p41"/>
          <p:cNvSpPr/>
          <p:nvPr/>
        </p:nvSpPr>
        <p:spPr>
          <a:xfrm>
            <a:off x="1244250" y="3183038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05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7" name="Google Shape;2117;p41"/>
          <p:cNvSpPr/>
          <p:nvPr/>
        </p:nvSpPr>
        <p:spPr>
          <a:xfrm>
            <a:off x="3208150" y="3183038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06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8" name="Google Shape;2118;p41"/>
          <p:cNvSpPr/>
          <p:nvPr/>
        </p:nvSpPr>
        <p:spPr>
          <a:xfrm>
            <a:off x="5172050" y="3183038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07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9" name="Google Shape;2119;p41"/>
          <p:cNvSpPr/>
          <p:nvPr/>
        </p:nvSpPr>
        <p:spPr>
          <a:xfrm>
            <a:off x="7135950" y="3183038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08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2120" name="Google Shape;2120;p41"/>
          <p:cNvCxnSpPr>
            <a:stCxn id="2112" idx="6"/>
            <a:endCxn id="2113" idx="2"/>
          </p:cNvCxnSpPr>
          <p:nvPr/>
        </p:nvCxnSpPr>
        <p:spPr>
          <a:xfrm>
            <a:off x="2008050" y="1741750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1" name="Google Shape;2121;p41"/>
          <p:cNvCxnSpPr>
            <a:stCxn id="2113" idx="6"/>
            <a:endCxn id="2114" idx="2"/>
          </p:cNvCxnSpPr>
          <p:nvPr/>
        </p:nvCxnSpPr>
        <p:spPr>
          <a:xfrm>
            <a:off x="3971950" y="1741750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2" name="Google Shape;2122;p41"/>
          <p:cNvCxnSpPr>
            <a:stCxn id="2114" idx="6"/>
            <a:endCxn id="2115" idx="2"/>
          </p:cNvCxnSpPr>
          <p:nvPr/>
        </p:nvCxnSpPr>
        <p:spPr>
          <a:xfrm>
            <a:off x="5935850" y="1741750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4" name="Google Shape;2124;p41"/>
          <p:cNvCxnSpPr>
            <a:stCxn id="2117" idx="6"/>
            <a:endCxn id="2118" idx="2"/>
          </p:cNvCxnSpPr>
          <p:nvPr/>
        </p:nvCxnSpPr>
        <p:spPr>
          <a:xfrm>
            <a:off x="3971950" y="3564938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5" name="Google Shape;2125;p41"/>
          <p:cNvCxnSpPr>
            <a:stCxn id="2118" idx="6"/>
            <a:endCxn id="2119" idx="2"/>
          </p:cNvCxnSpPr>
          <p:nvPr/>
        </p:nvCxnSpPr>
        <p:spPr>
          <a:xfrm>
            <a:off x="5935850" y="3564938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488456" y="2666269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  <p:sp>
        <p:nvSpPr>
          <p:cNvPr id="5" name="Google Shape;187;p27">
            <a:extLst>
              <a:ext uri="{FF2B5EF4-FFF2-40B4-BE49-F238E27FC236}">
                <a16:creationId xmlns:a16="http://schemas.microsoft.com/office/drawing/2014/main" id="{505A5016-B591-9EE3-71FF-AF8B1E22C6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8193" y="4197927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Endometriosis Early Detection  |  Daniel Moshe, Adi Haber</a:t>
            </a:r>
            <a:endParaRPr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2096953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Defining a research question regarding risk factors of a certain medical condition.</a:t>
            </a: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2101762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 a cohort of patients relevant to the research question.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729377"/>
            <a:ext cx="257233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Examining various medical studies and scientific articles to find features.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729377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 a machine learning model to get a prediction for the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research question.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Seminar Overview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819632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38487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 Features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80563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Cohort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38487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Model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23492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23492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313" name="Google Shape;1313;p34"/>
          <p:cNvGrpSpPr/>
          <p:nvPr/>
        </p:nvGrpSpPr>
        <p:grpSpPr>
          <a:xfrm>
            <a:off x="941443" y="1915942"/>
            <a:ext cx="316014" cy="315189"/>
            <a:chOff x="-28461325" y="3545475"/>
            <a:chExt cx="296950" cy="296175"/>
          </a:xfrm>
        </p:grpSpPr>
        <p:sp>
          <p:nvSpPr>
            <p:cNvPr id="1314" name="Google Shape;1314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496E92-5D63-77F5-3374-7A03078A26F1}"/>
              </a:ext>
            </a:extLst>
          </p:cNvPr>
          <p:cNvSpPr txBox="1"/>
          <p:nvPr/>
        </p:nvSpPr>
        <p:spPr>
          <a:xfrm>
            <a:off x="726177" y="1047920"/>
            <a:ext cx="77040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Analyzing medical data found in UK Biobank using machine learning tools.</a:t>
            </a:r>
          </a:p>
        </p:txBody>
      </p:sp>
      <p:grpSp>
        <p:nvGrpSpPr>
          <p:cNvPr id="9" name="Google Shape;6374;p70">
            <a:extLst>
              <a:ext uri="{FF2B5EF4-FFF2-40B4-BE49-F238E27FC236}">
                <a16:creationId xmlns:a16="http://schemas.microsoft.com/office/drawing/2014/main" id="{ECBC5A40-A38F-8048-5AA4-FDF5B2CD84A6}"/>
              </a:ext>
            </a:extLst>
          </p:cNvPr>
          <p:cNvGrpSpPr/>
          <p:nvPr/>
        </p:nvGrpSpPr>
        <p:grpSpPr>
          <a:xfrm>
            <a:off x="932288" y="3439640"/>
            <a:ext cx="351908" cy="351880"/>
            <a:chOff x="-25094250" y="3547050"/>
            <a:chExt cx="295400" cy="295375"/>
          </a:xfrm>
          <a:solidFill>
            <a:schemeClr val="tx1"/>
          </a:solidFill>
        </p:grpSpPr>
        <p:sp>
          <p:nvSpPr>
            <p:cNvPr id="10" name="Google Shape;6375;p70">
              <a:extLst>
                <a:ext uri="{FF2B5EF4-FFF2-40B4-BE49-F238E27FC236}">
                  <a16:creationId xmlns:a16="http://schemas.microsoft.com/office/drawing/2014/main" id="{7B487D8D-4CAD-F7EF-7C14-A4BD34B01E70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70">
              <a:extLst>
                <a:ext uri="{FF2B5EF4-FFF2-40B4-BE49-F238E27FC236}">
                  <a16:creationId xmlns:a16="http://schemas.microsoft.com/office/drawing/2014/main" id="{55700F5A-7B25-0063-F343-B761D8F612A5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77;p70">
              <a:extLst>
                <a:ext uri="{FF2B5EF4-FFF2-40B4-BE49-F238E27FC236}">
                  <a16:creationId xmlns:a16="http://schemas.microsoft.com/office/drawing/2014/main" id="{084AECC8-662E-7383-EAEC-A51CDF2A2EB5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8;p70">
              <a:extLst>
                <a:ext uri="{FF2B5EF4-FFF2-40B4-BE49-F238E27FC236}">
                  <a16:creationId xmlns:a16="http://schemas.microsoft.com/office/drawing/2014/main" id="{50E3F2C2-7E80-F677-5ED4-5B982F486935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79;p70">
              <a:extLst>
                <a:ext uri="{FF2B5EF4-FFF2-40B4-BE49-F238E27FC236}">
                  <a16:creationId xmlns:a16="http://schemas.microsoft.com/office/drawing/2014/main" id="{834AB392-FCEE-FE59-0EE0-A962C483D3CC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4944950" y="3431940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344;p70">
            <a:extLst>
              <a:ext uri="{FF2B5EF4-FFF2-40B4-BE49-F238E27FC236}">
                <a16:creationId xmlns:a16="http://schemas.microsoft.com/office/drawing/2014/main" id="{DC0085D4-AF53-0138-C240-2DB4E5171B31}"/>
              </a:ext>
            </a:extLst>
          </p:cNvPr>
          <p:cNvGrpSpPr/>
          <p:nvPr/>
        </p:nvGrpSpPr>
        <p:grpSpPr>
          <a:xfrm>
            <a:off x="4929125" y="1908017"/>
            <a:ext cx="355632" cy="330287"/>
            <a:chOff x="-25465200" y="3565175"/>
            <a:chExt cx="298525" cy="277250"/>
          </a:xfrm>
          <a:solidFill>
            <a:schemeClr val="tx1"/>
          </a:solidFill>
        </p:grpSpPr>
        <p:sp>
          <p:nvSpPr>
            <p:cNvPr id="21" name="Google Shape;6345;p70">
              <a:extLst>
                <a:ext uri="{FF2B5EF4-FFF2-40B4-BE49-F238E27FC236}">
                  <a16:creationId xmlns:a16="http://schemas.microsoft.com/office/drawing/2014/main" id="{69E101EF-0FD1-37F7-34C9-692111543BD0}"/>
                </a:ext>
              </a:extLst>
            </p:cNvPr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46;p70">
              <a:extLst>
                <a:ext uri="{FF2B5EF4-FFF2-40B4-BE49-F238E27FC236}">
                  <a16:creationId xmlns:a16="http://schemas.microsoft.com/office/drawing/2014/main" id="{A5648052-B441-8055-6127-F6273B413B96}"/>
                </a:ext>
              </a:extLst>
            </p:cNvPr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Research Question</a:t>
            </a:r>
            <a:endParaRPr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BD9175-D48F-E085-F951-75A7AA5DB135}"/>
              </a:ext>
            </a:extLst>
          </p:cNvPr>
          <p:cNvSpPr/>
          <p:nvPr/>
        </p:nvSpPr>
        <p:spPr>
          <a:xfrm>
            <a:off x="1799063" y="1762313"/>
            <a:ext cx="5545873" cy="216291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Alata"/>
                <a:sym typeface="Alata"/>
              </a:rPr>
              <a:t>What are the key risk factors associated with the development and diagnosis of Endometriosis?</a:t>
            </a:r>
            <a:endParaRPr lang="en-IL" sz="2400" dirty="0">
              <a:solidFill>
                <a:schemeClr val="tx1">
                  <a:lumMod val="90000"/>
                  <a:lumOff val="10000"/>
                </a:schemeClr>
              </a:solidFill>
              <a:latin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246815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Endometriosis?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564996" y="1226634"/>
            <a:ext cx="7203687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A chronic medical condition where endometrial tissue grows outside the uterus and adheres to other organs, mainly in the pelvic area.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These adhesions lead to inflammation and scar tissue forming on the affected organ, causing severe pain and infertility in some cases.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prevalent mostly in women of reproductive age, and researchers say 10% of this population globally is affected -  about 190 million patients worldwide.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152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Reasons for Choosing this Subject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564996" y="1234068"/>
            <a:ext cx="7203687" cy="2750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Endometriosis is a condition that remains under-researched, with significant gaps in understanding its causes, risk factors, and optimal diagnostic methods.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diagnosis process is long and tedious.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is a lack of awareness to this illness, both from the general population and medical professionals.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93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panose="020B0604020202020204" charset="0"/>
              </a:rPr>
              <a:t>Diagnosis dificulty</a:t>
            </a:r>
            <a:endParaRPr dirty="0">
              <a:latin typeface="Alata" panose="020B0604020202020204" charset="0"/>
            </a:endParaRPr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ffects of </a:t>
            </a:r>
            <a:r>
              <a:rPr lang="en" dirty="0">
                <a:latin typeface="Alata" panose="020B0604020202020204" charset="0"/>
              </a:rPr>
              <a:t>delay</a:t>
            </a:r>
            <a:r>
              <a:rPr lang="en" dirty="0"/>
              <a:t> 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2"/>
            <a:ext cx="2611573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very hard to diagnose.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Adhesions are hard to see using imaging.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iagnosis time averages at 7 years.</a:t>
            </a: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Intensifies symptoms.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Lowers quality of life.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Causes incurable reproductive health challenges and infertility.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include invasive procedures.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Doctors have 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subjective assessments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urrent state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7107823" y="1635175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001;p60">
            <a:extLst>
              <a:ext uri="{FF2B5EF4-FFF2-40B4-BE49-F238E27FC236}">
                <a16:creationId xmlns:a16="http://schemas.microsoft.com/office/drawing/2014/main" id="{846804C7-AF69-6C3A-EA25-17030564189F}"/>
              </a:ext>
            </a:extLst>
          </p:cNvPr>
          <p:cNvGrpSpPr/>
          <p:nvPr/>
        </p:nvGrpSpPr>
        <p:grpSpPr>
          <a:xfrm>
            <a:off x="1757391" y="1649678"/>
            <a:ext cx="299344" cy="351880"/>
            <a:chOff x="-27691025" y="3175300"/>
            <a:chExt cx="251275" cy="295375"/>
          </a:xfrm>
          <a:solidFill>
            <a:schemeClr val="tx1"/>
          </a:solidFill>
        </p:grpSpPr>
        <p:sp>
          <p:nvSpPr>
            <p:cNvPr id="4" name="Google Shape;8002;p60">
              <a:extLst>
                <a:ext uri="{FF2B5EF4-FFF2-40B4-BE49-F238E27FC236}">
                  <a16:creationId xmlns:a16="http://schemas.microsoft.com/office/drawing/2014/main" id="{F008039D-0BFC-525B-7F52-BC57CC34CC3C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03;p60">
              <a:extLst>
                <a:ext uri="{FF2B5EF4-FFF2-40B4-BE49-F238E27FC236}">
                  <a16:creationId xmlns:a16="http://schemas.microsoft.com/office/drawing/2014/main" id="{91748C4D-3C42-73BB-2FA7-21E6B3020606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04;p60">
              <a:extLst>
                <a:ext uri="{FF2B5EF4-FFF2-40B4-BE49-F238E27FC236}">
                  <a16:creationId xmlns:a16="http://schemas.microsoft.com/office/drawing/2014/main" id="{B6051AF9-997A-44C6-928D-20D2D9FBB013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05;p60">
              <a:extLst>
                <a:ext uri="{FF2B5EF4-FFF2-40B4-BE49-F238E27FC236}">
                  <a16:creationId xmlns:a16="http://schemas.microsoft.com/office/drawing/2014/main" id="{912F88F2-5AC6-173E-7E1A-5EDABB6A4782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oogle Shape;8012;p60">
            <a:extLst>
              <a:ext uri="{FF2B5EF4-FFF2-40B4-BE49-F238E27FC236}">
                <a16:creationId xmlns:a16="http://schemas.microsoft.com/office/drawing/2014/main" id="{60CABD3E-7CB9-FD87-7DEF-0BA0DCC6AC15}"/>
              </a:ext>
            </a:extLst>
          </p:cNvPr>
          <p:cNvGrpSpPr/>
          <p:nvPr/>
        </p:nvGrpSpPr>
        <p:grpSpPr>
          <a:xfrm>
            <a:off x="4379862" y="1633129"/>
            <a:ext cx="353757" cy="353757"/>
            <a:chOff x="-25834600" y="3176875"/>
            <a:chExt cx="296950" cy="296950"/>
          </a:xfrm>
          <a:solidFill>
            <a:schemeClr val="tx1"/>
          </a:solidFill>
        </p:grpSpPr>
        <p:sp>
          <p:nvSpPr>
            <p:cNvPr id="9" name="Google Shape;8013;p60">
              <a:extLst>
                <a:ext uri="{FF2B5EF4-FFF2-40B4-BE49-F238E27FC236}">
                  <a16:creationId xmlns:a16="http://schemas.microsoft.com/office/drawing/2014/main" id="{861986E9-1A73-3F48-F54A-8C069B8CF1F0}"/>
                </a:ext>
              </a:extLst>
            </p:cNvPr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14;p60">
              <a:extLst>
                <a:ext uri="{FF2B5EF4-FFF2-40B4-BE49-F238E27FC236}">
                  <a16:creationId xmlns:a16="http://schemas.microsoft.com/office/drawing/2014/main" id="{0919D4E8-2971-A63A-5A7B-8D94A0117D9E}"/>
                </a:ext>
              </a:extLst>
            </p:cNvPr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15;p60">
              <a:extLst>
                <a:ext uri="{FF2B5EF4-FFF2-40B4-BE49-F238E27FC236}">
                  <a16:creationId xmlns:a16="http://schemas.microsoft.com/office/drawing/2014/main" id="{85E89C4F-7516-7CCB-3E3D-78B612FF23C7}"/>
                </a:ext>
              </a:extLst>
            </p:cNvPr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16;p60">
              <a:extLst>
                <a:ext uri="{FF2B5EF4-FFF2-40B4-BE49-F238E27FC236}">
                  <a16:creationId xmlns:a16="http://schemas.microsoft.com/office/drawing/2014/main" id="{6903813F-865D-FA64-49F5-6172E3C75B1B}"/>
                </a:ext>
              </a:extLst>
            </p:cNvPr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17;p60">
              <a:extLst>
                <a:ext uri="{FF2B5EF4-FFF2-40B4-BE49-F238E27FC236}">
                  <a16:creationId xmlns:a16="http://schemas.microsoft.com/office/drawing/2014/main" id="{A01487AD-872F-C737-E827-A7CE0B520899}"/>
                </a:ext>
              </a:extLst>
            </p:cNvPr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13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title"/>
          </p:nvPr>
        </p:nvSpPr>
        <p:spPr>
          <a:xfrm>
            <a:off x="444246" y="439700"/>
            <a:ext cx="3982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744" name="Google Shape;744;p31"/>
          <p:cNvSpPr txBox="1">
            <a:spLocks noGrp="1"/>
          </p:cNvSpPr>
          <p:nvPr>
            <p:ph type="body" idx="1"/>
          </p:nvPr>
        </p:nvSpPr>
        <p:spPr>
          <a:xfrm>
            <a:off x="475480" y="1182879"/>
            <a:ext cx="5268571" cy="314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project aims to diagnose 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by analysing UK Biobank patient data.</a:t>
            </a:r>
            <a:endParaRPr kumimoji="0" lang="en-US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en-IL" sz="1600" dirty="0">
                <a:solidFill>
                  <a:schemeClr val="tx1"/>
                </a:solidFill>
                <a:latin typeface="Aptos" panose="020B0004020202020204" pitchFamily="34" charset="0"/>
              </a:rPr>
              <a:t>Gathering 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data on both 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and healthy patients and extract a set of features to detect 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 </a:t>
            </a:r>
            <a:endParaRPr kumimoji="0" lang="en-US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Our main objective is to develop the most effective machine-learning model for precise 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detection using these features.</a:t>
            </a:r>
          </a:p>
          <a:p>
            <a:pPr marL="139700" indent="0">
              <a:lnSpc>
                <a:spcPct val="150000"/>
              </a:lnSpc>
              <a:spcAft>
                <a:spcPts val="800"/>
              </a:spcAft>
              <a:buNone/>
            </a:pP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AD5AAE-192F-3FD6-D30E-D651F835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0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oogle Shape;216;p30">
            <a:extLst>
              <a:ext uri="{FF2B5EF4-FFF2-40B4-BE49-F238E27FC236}">
                <a16:creationId xmlns:a16="http://schemas.microsoft.com/office/drawing/2014/main" id="{4C892A82-904A-42FA-2DD2-A4E5D1E6781F}"/>
              </a:ext>
            </a:extLst>
          </p:cNvPr>
          <p:cNvGrpSpPr/>
          <p:nvPr/>
        </p:nvGrpSpPr>
        <p:grpSpPr>
          <a:xfrm>
            <a:off x="6168267" y="843776"/>
            <a:ext cx="2531487" cy="3786418"/>
            <a:chOff x="5890177" y="678529"/>
            <a:chExt cx="2531487" cy="3786418"/>
          </a:xfrm>
        </p:grpSpPr>
        <p:grpSp>
          <p:nvGrpSpPr>
            <p:cNvPr id="12" name="Google Shape;217;p30">
              <a:extLst>
                <a:ext uri="{FF2B5EF4-FFF2-40B4-BE49-F238E27FC236}">
                  <a16:creationId xmlns:a16="http://schemas.microsoft.com/office/drawing/2014/main" id="{F06BE6DE-6E7D-B873-1FE7-66C0D9B2FB08}"/>
                </a:ext>
              </a:extLst>
            </p:cNvPr>
            <p:cNvGrpSpPr/>
            <p:nvPr/>
          </p:nvGrpSpPr>
          <p:grpSpPr>
            <a:xfrm flipH="1">
              <a:off x="5890177" y="678529"/>
              <a:ext cx="2531487" cy="1803184"/>
              <a:chOff x="2649046" y="934491"/>
              <a:chExt cx="2521150" cy="1796000"/>
            </a:xfrm>
          </p:grpSpPr>
          <p:sp>
            <p:nvSpPr>
              <p:cNvPr id="901" name="Google Shape;218;p30">
                <a:extLst>
                  <a:ext uri="{FF2B5EF4-FFF2-40B4-BE49-F238E27FC236}">
                    <a16:creationId xmlns:a16="http://schemas.microsoft.com/office/drawing/2014/main" id="{DB7F72CB-FD8B-5287-A4EA-7200FA43CEEE}"/>
                  </a:ext>
                </a:extLst>
              </p:cNvPr>
              <p:cNvSpPr/>
              <p:nvPr/>
            </p:nvSpPr>
            <p:spPr>
              <a:xfrm flipH="1">
                <a:off x="2649046" y="1038465"/>
                <a:ext cx="2521150" cy="1608305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2777" extrusionOk="0">
                    <a:moveTo>
                      <a:pt x="0" y="1"/>
                    </a:moveTo>
                    <a:lnTo>
                      <a:pt x="0" y="12776"/>
                    </a:lnTo>
                    <a:lnTo>
                      <a:pt x="20029" y="12776"/>
                    </a:lnTo>
                    <a:lnTo>
                      <a:pt x="200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219;p30">
                <a:extLst>
                  <a:ext uri="{FF2B5EF4-FFF2-40B4-BE49-F238E27FC236}">
                    <a16:creationId xmlns:a16="http://schemas.microsoft.com/office/drawing/2014/main" id="{1849BDE7-47EA-C458-1AEA-589FDA54BB99}"/>
                  </a:ext>
                </a:extLst>
              </p:cNvPr>
              <p:cNvSpPr/>
              <p:nvPr/>
            </p:nvSpPr>
            <p:spPr>
              <a:xfrm flipH="1">
                <a:off x="3030560" y="1492248"/>
                <a:ext cx="692690" cy="278813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2215" extrusionOk="0">
                    <a:moveTo>
                      <a:pt x="5257" y="1"/>
                    </a:moveTo>
                    <a:cubicBezTo>
                      <a:pt x="5110" y="330"/>
                      <a:pt x="4739" y="505"/>
                      <a:pt x="4375" y="540"/>
                    </a:cubicBezTo>
                    <a:cubicBezTo>
                      <a:pt x="4310" y="546"/>
                      <a:pt x="4245" y="549"/>
                      <a:pt x="4180" y="549"/>
                    </a:cubicBezTo>
                    <a:cubicBezTo>
                      <a:pt x="3883" y="549"/>
                      <a:pt x="3589" y="493"/>
                      <a:pt x="3290" y="470"/>
                    </a:cubicBezTo>
                    <a:cubicBezTo>
                      <a:pt x="3177" y="461"/>
                      <a:pt x="3062" y="457"/>
                      <a:pt x="2948" y="457"/>
                    </a:cubicBezTo>
                    <a:cubicBezTo>
                      <a:pt x="2605" y="457"/>
                      <a:pt x="2261" y="496"/>
                      <a:pt x="1925" y="575"/>
                    </a:cubicBezTo>
                    <a:cubicBezTo>
                      <a:pt x="1680" y="638"/>
                      <a:pt x="1442" y="715"/>
                      <a:pt x="1190" y="715"/>
                    </a:cubicBezTo>
                    <a:cubicBezTo>
                      <a:pt x="938" y="708"/>
                      <a:pt x="672" y="589"/>
                      <a:pt x="567" y="358"/>
                    </a:cubicBezTo>
                    <a:cubicBezTo>
                      <a:pt x="322" y="568"/>
                      <a:pt x="112" y="785"/>
                      <a:pt x="0" y="1093"/>
                    </a:cubicBezTo>
                    <a:cubicBezTo>
                      <a:pt x="167" y="1023"/>
                      <a:pt x="348" y="989"/>
                      <a:pt x="528" y="989"/>
                    </a:cubicBezTo>
                    <a:cubicBezTo>
                      <a:pt x="801" y="989"/>
                      <a:pt x="1075" y="1067"/>
                      <a:pt x="1302" y="1219"/>
                    </a:cubicBezTo>
                    <a:cubicBezTo>
                      <a:pt x="1610" y="1429"/>
                      <a:pt x="1827" y="1765"/>
                      <a:pt x="2135" y="1975"/>
                    </a:cubicBezTo>
                    <a:cubicBezTo>
                      <a:pt x="2361" y="2130"/>
                      <a:pt x="2637" y="2215"/>
                      <a:pt x="2909" y="2215"/>
                    </a:cubicBezTo>
                    <a:cubicBezTo>
                      <a:pt x="3116" y="2215"/>
                      <a:pt x="3321" y="2165"/>
                      <a:pt x="3500" y="2059"/>
                    </a:cubicBezTo>
                    <a:cubicBezTo>
                      <a:pt x="3745" y="1912"/>
                      <a:pt x="3927" y="1674"/>
                      <a:pt x="4095" y="1443"/>
                    </a:cubicBezTo>
                    <a:cubicBezTo>
                      <a:pt x="4270" y="1212"/>
                      <a:pt x="4445" y="967"/>
                      <a:pt x="4683" y="806"/>
                    </a:cubicBezTo>
                    <a:cubicBezTo>
                      <a:pt x="4835" y="704"/>
                      <a:pt x="5020" y="638"/>
                      <a:pt x="5201" y="638"/>
                    </a:cubicBezTo>
                    <a:cubicBezTo>
                      <a:pt x="5305" y="638"/>
                      <a:pt x="5408" y="660"/>
                      <a:pt x="5502" y="708"/>
                    </a:cubicBezTo>
                    <a:cubicBezTo>
                      <a:pt x="5432" y="470"/>
                      <a:pt x="5327" y="239"/>
                      <a:pt x="5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220;p30">
                <a:extLst>
                  <a:ext uri="{FF2B5EF4-FFF2-40B4-BE49-F238E27FC236}">
                    <a16:creationId xmlns:a16="http://schemas.microsoft.com/office/drawing/2014/main" id="{49A012A4-F451-DC31-4E1D-7A67AF028CF4}"/>
                  </a:ext>
                </a:extLst>
              </p:cNvPr>
              <p:cNvSpPr/>
              <p:nvPr/>
            </p:nvSpPr>
            <p:spPr>
              <a:xfrm flipH="1">
                <a:off x="4139151" y="1520445"/>
                <a:ext cx="693571" cy="27050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2149" extrusionOk="0">
                    <a:moveTo>
                      <a:pt x="218" y="1"/>
                    </a:moveTo>
                    <a:cubicBezTo>
                      <a:pt x="155" y="239"/>
                      <a:pt x="64" y="470"/>
                      <a:pt x="1" y="715"/>
                    </a:cubicBezTo>
                    <a:cubicBezTo>
                      <a:pt x="97" y="657"/>
                      <a:pt x="207" y="632"/>
                      <a:pt x="319" y="632"/>
                    </a:cubicBezTo>
                    <a:cubicBezTo>
                      <a:pt x="492" y="632"/>
                      <a:pt x="671" y="692"/>
                      <a:pt x="820" y="785"/>
                    </a:cubicBezTo>
                    <a:cubicBezTo>
                      <a:pt x="1065" y="946"/>
                      <a:pt x="1240" y="1177"/>
                      <a:pt x="1422" y="1408"/>
                    </a:cubicBezTo>
                    <a:cubicBezTo>
                      <a:pt x="1597" y="1639"/>
                      <a:pt x="1786" y="1870"/>
                      <a:pt x="2038" y="2010"/>
                    </a:cubicBezTo>
                    <a:cubicBezTo>
                      <a:pt x="2209" y="2104"/>
                      <a:pt x="2401" y="2148"/>
                      <a:pt x="2596" y="2148"/>
                    </a:cubicBezTo>
                    <a:cubicBezTo>
                      <a:pt x="2880" y="2148"/>
                      <a:pt x="3167" y="2054"/>
                      <a:pt x="3396" y="1884"/>
                    </a:cubicBezTo>
                    <a:cubicBezTo>
                      <a:pt x="3697" y="1660"/>
                      <a:pt x="3907" y="1324"/>
                      <a:pt x="4208" y="1100"/>
                    </a:cubicBezTo>
                    <a:cubicBezTo>
                      <a:pt x="4445" y="934"/>
                      <a:pt x="4737" y="846"/>
                      <a:pt x="5028" y="846"/>
                    </a:cubicBezTo>
                    <a:cubicBezTo>
                      <a:pt x="5192" y="846"/>
                      <a:pt x="5356" y="874"/>
                      <a:pt x="5510" y="932"/>
                    </a:cubicBezTo>
                    <a:cubicBezTo>
                      <a:pt x="5391" y="631"/>
                      <a:pt x="5167" y="421"/>
                      <a:pt x="4915" y="218"/>
                    </a:cubicBezTo>
                    <a:cubicBezTo>
                      <a:pt x="4817" y="456"/>
                      <a:pt x="4558" y="575"/>
                      <a:pt x="4306" y="589"/>
                    </a:cubicBezTo>
                    <a:cubicBezTo>
                      <a:pt x="4285" y="590"/>
                      <a:pt x="4265" y="591"/>
                      <a:pt x="4245" y="591"/>
                    </a:cubicBezTo>
                    <a:cubicBezTo>
                      <a:pt x="4014" y="591"/>
                      <a:pt x="3789" y="522"/>
                      <a:pt x="3564" y="477"/>
                    </a:cubicBezTo>
                    <a:cubicBezTo>
                      <a:pt x="3272" y="418"/>
                      <a:pt x="2974" y="385"/>
                      <a:pt x="2676" y="385"/>
                    </a:cubicBezTo>
                    <a:cubicBezTo>
                      <a:pt x="2517" y="385"/>
                      <a:pt x="2357" y="394"/>
                      <a:pt x="2199" y="414"/>
                    </a:cubicBezTo>
                    <a:cubicBezTo>
                      <a:pt x="1880" y="451"/>
                      <a:pt x="1556" y="522"/>
                      <a:pt x="1237" y="522"/>
                    </a:cubicBezTo>
                    <a:cubicBezTo>
                      <a:pt x="1198" y="522"/>
                      <a:pt x="1159" y="521"/>
                      <a:pt x="1121" y="519"/>
                    </a:cubicBezTo>
                    <a:cubicBezTo>
                      <a:pt x="757" y="491"/>
                      <a:pt x="372" y="323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221;p30">
                <a:extLst>
                  <a:ext uri="{FF2B5EF4-FFF2-40B4-BE49-F238E27FC236}">
                    <a16:creationId xmlns:a16="http://schemas.microsoft.com/office/drawing/2014/main" id="{1FFA6C5D-36A2-D1B6-F3AD-BCA5CB65A395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rgbClr val="F1C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222;p30">
                <a:extLst>
                  <a:ext uri="{FF2B5EF4-FFF2-40B4-BE49-F238E27FC236}">
                    <a16:creationId xmlns:a16="http://schemas.microsoft.com/office/drawing/2014/main" id="{895F44B2-344A-67CC-1FB5-ED5BC9BB499D}"/>
                  </a:ext>
                </a:extLst>
              </p:cNvPr>
              <p:cNvSpPr/>
              <p:nvPr/>
            </p:nvSpPr>
            <p:spPr>
              <a:xfrm flipH="1">
                <a:off x="2930111" y="1376568"/>
                <a:ext cx="715599" cy="50488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4011" extrusionOk="0">
                    <a:moveTo>
                      <a:pt x="3603" y="0"/>
                    </a:moveTo>
                    <a:cubicBezTo>
                      <a:pt x="3206" y="0"/>
                      <a:pt x="2797" y="71"/>
                      <a:pt x="2408" y="157"/>
                    </a:cubicBezTo>
                    <a:cubicBezTo>
                      <a:pt x="1884" y="268"/>
                      <a:pt x="1341" y="402"/>
                      <a:pt x="809" y="402"/>
                    </a:cubicBezTo>
                    <a:cubicBezTo>
                      <a:pt x="674" y="402"/>
                      <a:pt x="540" y="394"/>
                      <a:pt x="406" y="374"/>
                    </a:cubicBezTo>
                    <a:cubicBezTo>
                      <a:pt x="336" y="360"/>
                      <a:pt x="273" y="346"/>
                      <a:pt x="203" y="332"/>
                    </a:cubicBezTo>
                    <a:cubicBezTo>
                      <a:pt x="168" y="325"/>
                      <a:pt x="133" y="318"/>
                      <a:pt x="98" y="304"/>
                    </a:cubicBezTo>
                    <a:cubicBezTo>
                      <a:pt x="98" y="353"/>
                      <a:pt x="98" y="395"/>
                      <a:pt x="98" y="437"/>
                    </a:cubicBezTo>
                    <a:cubicBezTo>
                      <a:pt x="91" y="717"/>
                      <a:pt x="84" y="843"/>
                      <a:pt x="0" y="1165"/>
                    </a:cubicBezTo>
                    <a:cubicBezTo>
                      <a:pt x="42" y="1144"/>
                      <a:pt x="84" y="1130"/>
                      <a:pt x="133" y="1109"/>
                    </a:cubicBezTo>
                    <a:cubicBezTo>
                      <a:pt x="1068" y="752"/>
                      <a:pt x="2076" y="570"/>
                      <a:pt x="3073" y="570"/>
                    </a:cubicBezTo>
                    <a:cubicBezTo>
                      <a:pt x="3092" y="570"/>
                      <a:pt x="3111" y="570"/>
                      <a:pt x="3129" y="570"/>
                    </a:cubicBezTo>
                    <a:cubicBezTo>
                      <a:pt x="3458" y="577"/>
                      <a:pt x="3787" y="598"/>
                      <a:pt x="4088" y="717"/>
                    </a:cubicBezTo>
                    <a:cubicBezTo>
                      <a:pt x="4270" y="787"/>
                      <a:pt x="4445" y="892"/>
                      <a:pt x="4578" y="1032"/>
                    </a:cubicBezTo>
                    <a:cubicBezTo>
                      <a:pt x="4662" y="1116"/>
                      <a:pt x="4732" y="1221"/>
                      <a:pt x="4781" y="1333"/>
                    </a:cubicBezTo>
                    <a:cubicBezTo>
                      <a:pt x="4788" y="1340"/>
                      <a:pt x="4788" y="1347"/>
                      <a:pt x="4795" y="1354"/>
                    </a:cubicBezTo>
                    <a:cubicBezTo>
                      <a:pt x="4802" y="1382"/>
                      <a:pt x="4816" y="1410"/>
                      <a:pt x="4823" y="1438"/>
                    </a:cubicBezTo>
                    <a:cubicBezTo>
                      <a:pt x="4837" y="1494"/>
                      <a:pt x="4851" y="1550"/>
                      <a:pt x="4851" y="1613"/>
                    </a:cubicBezTo>
                    <a:cubicBezTo>
                      <a:pt x="4879" y="1921"/>
                      <a:pt x="4746" y="2236"/>
                      <a:pt x="4508" y="2425"/>
                    </a:cubicBezTo>
                    <a:cubicBezTo>
                      <a:pt x="4336" y="2562"/>
                      <a:pt x="4110" y="2625"/>
                      <a:pt x="3882" y="2625"/>
                    </a:cubicBezTo>
                    <a:cubicBezTo>
                      <a:pt x="3704" y="2625"/>
                      <a:pt x="3524" y="2587"/>
                      <a:pt x="3367" y="2516"/>
                    </a:cubicBezTo>
                    <a:cubicBezTo>
                      <a:pt x="3360" y="2509"/>
                      <a:pt x="3353" y="2509"/>
                      <a:pt x="3346" y="2502"/>
                    </a:cubicBezTo>
                    <a:cubicBezTo>
                      <a:pt x="3290" y="2474"/>
                      <a:pt x="3228" y="2461"/>
                      <a:pt x="3164" y="2461"/>
                    </a:cubicBezTo>
                    <a:cubicBezTo>
                      <a:pt x="3054" y="2461"/>
                      <a:pt x="2941" y="2501"/>
                      <a:pt x="2856" y="2572"/>
                    </a:cubicBezTo>
                    <a:cubicBezTo>
                      <a:pt x="2730" y="2691"/>
                      <a:pt x="2702" y="2880"/>
                      <a:pt x="2758" y="3041"/>
                    </a:cubicBezTo>
                    <a:cubicBezTo>
                      <a:pt x="2758" y="3041"/>
                      <a:pt x="2758" y="3048"/>
                      <a:pt x="2765" y="3055"/>
                    </a:cubicBezTo>
                    <a:cubicBezTo>
                      <a:pt x="2744" y="3055"/>
                      <a:pt x="2730" y="3055"/>
                      <a:pt x="2709" y="3062"/>
                    </a:cubicBezTo>
                    <a:cubicBezTo>
                      <a:pt x="2569" y="3104"/>
                      <a:pt x="2499" y="3321"/>
                      <a:pt x="2548" y="3468"/>
                    </a:cubicBezTo>
                    <a:cubicBezTo>
                      <a:pt x="2471" y="3517"/>
                      <a:pt x="2436" y="3636"/>
                      <a:pt x="2485" y="3713"/>
                    </a:cubicBezTo>
                    <a:cubicBezTo>
                      <a:pt x="2515" y="3760"/>
                      <a:pt x="2579" y="3784"/>
                      <a:pt x="2642" y="3784"/>
                    </a:cubicBezTo>
                    <a:cubicBezTo>
                      <a:pt x="2682" y="3784"/>
                      <a:pt x="2721" y="3774"/>
                      <a:pt x="2751" y="3755"/>
                    </a:cubicBezTo>
                    <a:lnTo>
                      <a:pt x="2751" y="3755"/>
                    </a:lnTo>
                    <a:cubicBezTo>
                      <a:pt x="2681" y="3804"/>
                      <a:pt x="2695" y="3930"/>
                      <a:pt x="2765" y="3979"/>
                    </a:cubicBezTo>
                    <a:cubicBezTo>
                      <a:pt x="2801" y="4002"/>
                      <a:pt x="2840" y="4011"/>
                      <a:pt x="2881" y="4011"/>
                    </a:cubicBezTo>
                    <a:cubicBezTo>
                      <a:pt x="2928" y="4011"/>
                      <a:pt x="2976" y="3998"/>
                      <a:pt x="3017" y="3979"/>
                    </a:cubicBezTo>
                    <a:cubicBezTo>
                      <a:pt x="3094" y="3937"/>
                      <a:pt x="3164" y="3874"/>
                      <a:pt x="3234" y="3825"/>
                    </a:cubicBezTo>
                    <a:cubicBezTo>
                      <a:pt x="3542" y="3601"/>
                      <a:pt x="3962" y="3615"/>
                      <a:pt x="4326" y="3510"/>
                    </a:cubicBezTo>
                    <a:cubicBezTo>
                      <a:pt x="4998" y="3314"/>
                      <a:pt x="5530" y="2698"/>
                      <a:pt x="5607" y="1998"/>
                    </a:cubicBezTo>
                    <a:lnTo>
                      <a:pt x="5607" y="2005"/>
                    </a:lnTo>
                    <a:cubicBezTo>
                      <a:pt x="5684" y="1305"/>
                      <a:pt x="5306" y="584"/>
                      <a:pt x="4690" y="248"/>
                    </a:cubicBezTo>
                    <a:cubicBezTo>
                      <a:pt x="4357" y="66"/>
                      <a:pt x="3986" y="0"/>
                      <a:pt x="3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223;p30">
                <a:extLst>
                  <a:ext uri="{FF2B5EF4-FFF2-40B4-BE49-F238E27FC236}">
                    <a16:creationId xmlns:a16="http://schemas.microsoft.com/office/drawing/2014/main" id="{360413C6-7BCB-3F40-8FB0-D5A1717E41B7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224;p30">
                <a:extLst>
                  <a:ext uri="{FF2B5EF4-FFF2-40B4-BE49-F238E27FC236}">
                    <a16:creationId xmlns:a16="http://schemas.microsoft.com/office/drawing/2014/main" id="{3410CE78-34B1-BD31-9843-060BED4E6FE5}"/>
                  </a:ext>
                </a:extLst>
              </p:cNvPr>
              <p:cNvSpPr/>
              <p:nvPr/>
            </p:nvSpPr>
            <p:spPr>
              <a:xfrm flipH="1">
                <a:off x="3579506" y="1333645"/>
                <a:ext cx="708676" cy="1203617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9562" extrusionOk="0">
                    <a:moveTo>
                      <a:pt x="2987" y="1"/>
                    </a:moveTo>
                    <a:cubicBezTo>
                      <a:pt x="2920" y="1"/>
                      <a:pt x="2854" y="3"/>
                      <a:pt x="2787" y="8"/>
                    </a:cubicBezTo>
                    <a:lnTo>
                      <a:pt x="2787" y="29"/>
                    </a:lnTo>
                    <a:cubicBezTo>
                      <a:pt x="2756" y="28"/>
                      <a:pt x="2725" y="27"/>
                      <a:pt x="2695" y="27"/>
                    </a:cubicBezTo>
                    <a:cubicBezTo>
                      <a:pt x="1882" y="27"/>
                      <a:pt x="1114" y="378"/>
                      <a:pt x="379" y="729"/>
                    </a:cubicBezTo>
                    <a:cubicBezTo>
                      <a:pt x="372" y="736"/>
                      <a:pt x="365" y="736"/>
                      <a:pt x="358" y="743"/>
                    </a:cubicBezTo>
                    <a:cubicBezTo>
                      <a:pt x="344" y="750"/>
                      <a:pt x="330" y="757"/>
                      <a:pt x="316" y="764"/>
                    </a:cubicBezTo>
                    <a:lnTo>
                      <a:pt x="309" y="764"/>
                    </a:lnTo>
                    <a:cubicBezTo>
                      <a:pt x="197" y="820"/>
                      <a:pt x="85" y="897"/>
                      <a:pt x="57" y="1016"/>
                    </a:cubicBezTo>
                    <a:cubicBezTo>
                      <a:pt x="1" y="1219"/>
                      <a:pt x="218" y="1380"/>
                      <a:pt x="379" y="1520"/>
                    </a:cubicBezTo>
                    <a:cubicBezTo>
                      <a:pt x="386" y="1527"/>
                      <a:pt x="393" y="1527"/>
                      <a:pt x="400" y="1541"/>
                    </a:cubicBezTo>
                    <a:cubicBezTo>
                      <a:pt x="463" y="1590"/>
                      <a:pt x="526" y="1653"/>
                      <a:pt x="582" y="1716"/>
                    </a:cubicBezTo>
                    <a:cubicBezTo>
                      <a:pt x="743" y="1912"/>
                      <a:pt x="876" y="2136"/>
                      <a:pt x="995" y="2360"/>
                    </a:cubicBezTo>
                    <a:cubicBezTo>
                      <a:pt x="1023" y="2416"/>
                      <a:pt x="1051" y="2472"/>
                      <a:pt x="1086" y="2528"/>
                    </a:cubicBezTo>
                    <a:cubicBezTo>
                      <a:pt x="1373" y="3088"/>
                      <a:pt x="1660" y="3648"/>
                      <a:pt x="1954" y="4208"/>
                    </a:cubicBezTo>
                    <a:cubicBezTo>
                      <a:pt x="2052" y="4404"/>
                      <a:pt x="2157" y="4621"/>
                      <a:pt x="2108" y="4831"/>
                    </a:cubicBezTo>
                    <a:cubicBezTo>
                      <a:pt x="2073" y="5034"/>
                      <a:pt x="1912" y="5188"/>
                      <a:pt x="1842" y="5377"/>
                    </a:cubicBezTo>
                    <a:cubicBezTo>
                      <a:pt x="1737" y="5692"/>
                      <a:pt x="1877" y="6021"/>
                      <a:pt x="1996" y="6329"/>
                    </a:cubicBezTo>
                    <a:cubicBezTo>
                      <a:pt x="2185" y="6840"/>
                      <a:pt x="2262" y="7379"/>
                      <a:pt x="2276" y="7918"/>
                    </a:cubicBezTo>
                    <a:cubicBezTo>
                      <a:pt x="2290" y="8422"/>
                      <a:pt x="2234" y="8919"/>
                      <a:pt x="2178" y="9416"/>
                    </a:cubicBezTo>
                    <a:cubicBezTo>
                      <a:pt x="2171" y="9451"/>
                      <a:pt x="2171" y="9486"/>
                      <a:pt x="2185" y="9514"/>
                    </a:cubicBezTo>
                    <a:cubicBezTo>
                      <a:pt x="2204" y="9552"/>
                      <a:pt x="2257" y="9561"/>
                      <a:pt x="2315" y="9561"/>
                    </a:cubicBezTo>
                    <a:cubicBezTo>
                      <a:pt x="2344" y="9561"/>
                      <a:pt x="2374" y="9559"/>
                      <a:pt x="2402" y="9556"/>
                    </a:cubicBezTo>
                    <a:cubicBezTo>
                      <a:pt x="2416" y="9549"/>
                      <a:pt x="2430" y="9549"/>
                      <a:pt x="2437" y="9549"/>
                    </a:cubicBezTo>
                    <a:cubicBezTo>
                      <a:pt x="2465" y="9549"/>
                      <a:pt x="2486" y="9542"/>
                      <a:pt x="2500" y="9542"/>
                    </a:cubicBezTo>
                    <a:cubicBezTo>
                      <a:pt x="2640" y="9535"/>
                      <a:pt x="2780" y="9528"/>
                      <a:pt x="2913" y="9528"/>
                    </a:cubicBezTo>
                    <a:cubicBezTo>
                      <a:pt x="3025" y="9528"/>
                      <a:pt x="3144" y="9542"/>
                      <a:pt x="3263" y="9549"/>
                    </a:cubicBezTo>
                    <a:lnTo>
                      <a:pt x="3277" y="9549"/>
                    </a:lnTo>
                    <a:cubicBezTo>
                      <a:pt x="3313" y="9552"/>
                      <a:pt x="3350" y="9554"/>
                      <a:pt x="3386" y="9554"/>
                    </a:cubicBezTo>
                    <a:cubicBezTo>
                      <a:pt x="3449" y="9554"/>
                      <a:pt x="3511" y="9549"/>
                      <a:pt x="3564" y="9535"/>
                    </a:cubicBezTo>
                    <a:cubicBezTo>
                      <a:pt x="3739" y="9500"/>
                      <a:pt x="3697" y="9360"/>
                      <a:pt x="3655" y="9220"/>
                    </a:cubicBezTo>
                    <a:cubicBezTo>
                      <a:pt x="3529" y="8807"/>
                      <a:pt x="3501" y="8366"/>
                      <a:pt x="3508" y="7932"/>
                    </a:cubicBezTo>
                    <a:cubicBezTo>
                      <a:pt x="3515" y="7372"/>
                      <a:pt x="3606" y="6819"/>
                      <a:pt x="3788" y="6287"/>
                    </a:cubicBezTo>
                    <a:cubicBezTo>
                      <a:pt x="3893" y="5972"/>
                      <a:pt x="4026" y="5636"/>
                      <a:pt x="3907" y="5335"/>
                    </a:cubicBezTo>
                    <a:cubicBezTo>
                      <a:pt x="3837" y="5146"/>
                      <a:pt x="3669" y="4992"/>
                      <a:pt x="3627" y="4796"/>
                    </a:cubicBezTo>
                    <a:cubicBezTo>
                      <a:pt x="3578" y="4579"/>
                      <a:pt x="3669" y="4362"/>
                      <a:pt x="3767" y="4166"/>
                    </a:cubicBezTo>
                    <a:cubicBezTo>
                      <a:pt x="4040" y="3599"/>
                      <a:pt x="4313" y="3025"/>
                      <a:pt x="4586" y="2458"/>
                    </a:cubicBezTo>
                    <a:cubicBezTo>
                      <a:pt x="4614" y="2402"/>
                      <a:pt x="4635" y="2346"/>
                      <a:pt x="4663" y="2290"/>
                    </a:cubicBezTo>
                    <a:cubicBezTo>
                      <a:pt x="4782" y="2059"/>
                      <a:pt x="4901" y="1835"/>
                      <a:pt x="5062" y="1632"/>
                    </a:cubicBezTo>
                    <a:cubicBezTo>
                      <a:pt x="5118" y="1569"/>
                      <a:pt x="5174" y="1506"/>
                      <a:pt x="5237" y="1450"/>
                    </a:cubicBezTo>
                    <a:cubicBezTo>
                      <a:pt x="5244" y="1443"/>
                      <a:pt x="5251" y="1436"/>
                      <a:pt x="5258" y="1429"/>
                    </a:cubicBezTo>
                    <a:cubicBezTo>
                      <a:pt x="5419" y="1289"/>
                      <a:pt x="5629" y="1121"/>
                      <a:pt x="5566" y="918"/>
                    </a:cubicBezTo>
                    <a:cubicBezTo>
                      <a:pt x="5545" y="841"/>
                      <a:pt x="5489" y="778"/>
                      <a:pt x="5426" y="736"/>
                    </a:cubicBezTo>
                    <a:cubicBezTo>
                      <a:pt x="5384" y="708"/>
                      <a:pt x="5349" y="687"/>
                      <a:pt x="5307" y="673"/>
                    </a:cubicBezTo>
                    <a:cubicBezTo>
                      <a:pt x="5307" y="673"/>
                      <a:pt x="5307" y="673"/>
                      <a:pt x="5307" y="666"/>
                    </a:cubicBezTo>
                    <a:cubicBezTo>
                      <a:pt x="5286" y="666"/>
                      <a:pt x="5272" y="659"/>
                      <a:pt x="5258" y="652"/>
                    </a:cubicBezTo>
                    <a:cubicBezTo>
                      <a:pt x="4535" y="329"/>
                      <a:pt x="3771" y="1"/>
                      <a:pt x="29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225;p30">
                <a:extLst>
                  <a:ext uri="{FF2B5EF4-FFF2-40B4-BE49-F238E27FC236}">
                    <a16:creationId xmlns:a16="http://schemas.microsoft.com/office/drawing/2014/main" id="{1EC1B4DD-AF47-687E-DF8E-29C798EC10B3}"/>
                  </a:ext>
                </a:extLst>
              </p:cNvPr>
              <p:cNvSpPr/>
              <p:nvPr/>
            </p:nvSpPr>
            <p:spPr>
              <a:xfrm flipH="1">
                <a:off x="3650877" y="1463800"/>
                <a:ext cx="593249" cy="472787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756" extrusionOk="0">
                    <a:moveTo>
                      <a:pt x="4532" y="0"/>
                    </a:moveTo>
                    <a:cubicBezTo>
                      <a:pt x="4503" y="0"/>
                      <a:pt x="4473" y="4"/>
                      <a:pt x="4446" y="10"/>
                    </a:cubicBezTo>
                    <a:cubicBezTo>
                      <a:pt x="4166" y="52"/>
                      <a:pt x="3900" y="150"/>
                      <a:pt x="3627" y="227"/>
                    </a:cubicBezTo>
                    <a:cubicBezTo>
                      <a:pt x="3228" y="339"/>
                      <a:pt x="2808" y="388"/>
                      <a:pt x="2402" y="395"/>
                    </a:cubicBezTo>
                    <a:cubicBezTo>
                      <a:pt x="2375" y="395"/>
                      <a:pt x="2348" y="396"/>
                      <a:pt x="2322" y="396"/>
                    </a:cubicBezTo>
                    <a:cubicBezTo>
                      <a:pt x="1977" y="396"/>
                      <a:pt x="1634" y="354"/>
                      <a:pt x="1296" y="283"/>
                    </a:cubicBezTo>
                    <a:cubicBezTo>
                      <a:pt x="1114" y="248"/>
                      <a:pt x="932" y="192"/>
                      <a:pt x="750" y="136"/>
                    </a:cubicBezTo>
                    <a:cubicBezTo>
                      <a:pt x="639" y="97"/>
                      <a:pt x="480" y="1"/>
                      <a:pt x="345" y="1"/>
                    </a:cubicBezTo>
                    <a:cubicBezTo>
                      <a:pt x="310" y="1"/>
                      <a:pt x="276" y="8"/>
                      <a:pt x="246" y="24"/>
                    </a:cubicBezTo>
                    <a:cubicBezTo>
                      <a:pt x="1" y="150"/>
                      <a:pt x="470" y="458"/>
                      <a:pt x="568" y="528"/>
                    </a:cubicBezTo>
                    <a:cubicBezTo>
                      <a:pt x="834" y="710"/>
                      <a:pt x="1128" y="885"/>
                      <a:pt x="1275" y="1186"/>
                    </a:cubicBezTo>
                    <a:cubicBezTo>
                      <a:pt x="1394" y="1424"/>
                      <a:pt x="1394" y="1711"/>
                      <a:pt x="1485" y="1970"/>
                    </a:cubicBezTo>
                    <a:cubicBezTo>
                      <a:pt x="1597" y="2278"/>
                      <a:pt x="1849" y="2523"/>
                      <a:pt x="2059" y="2782"/>
                    </a:cubicBezTo>
                    <a:cubicBezTo>
                      <a:pt x="2269" y="3041"/>
                      <a:pt x="2458" y="3398"/>
                      <a:pt x="2542" y="3755"/>
                    </a:cubicBezTo>
                    <a:cubicBezTo>
                      <a:pt x="2724" y="3216"/>
                      <a:pt x="2990" y="2810"/>
                      <a:pt x="3249" y="2334"/>
                    </a:cubicBezTo>
                    <a:cubicBezTo>
                      <a:pt x="3473" y="1942"/>
                      <a:pt x="3543" y="1466"/>
                      <a:pt x="3809" y="1102"/>
                    </a:cubicBezTo>
                    <a:cubicBezTo>
                      <a:pt x="4026" y="801"/>
                      <a:pt x="4362" y="591"/>
                      <a:pt x="4593" y="304"/>
                    </a:cubicBezTo>
                    <a:cubicBezTo>
                      <a:pt x="4656" y="234"/>
                      <a:pt x="4712" y="115"/>
                      <a:pt x="4649" y="45"/>
                    </a:cubicBezTo>
                    <a:cubicBezTo>
                      <a:pt x="4619" y="11"/>
                      <a:pt x="4576" y="0"/>
                      <a:pt x="4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26;p30">
                <a:extLst>
                  <a:ext uri="{FF2B5EF4-FFF2-40B4-BE49-F238E27FC236}">
                    <a16:creationId xmlns:a16="http://schemas.microsoft.com/office/drawing/2014/main" id="{FD03D7E0-BD04-6B21-4120-BA7EF4B0BE32}"/>
                  </a:ext>
                </a:extLst>
              </p:cNvPr>
              <p:cNvSpPr/>
              <p:nvPr/>
            </p:nvSpPr>
            <p:spPr>
              <a:xfrm flipH="1">
                <a:off x="3712554" y="934491"/>
                <a:ext cx="414381" cy="145511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156" extrusionOk="0">
                    <a:moveTo>
                      <a:pt x="1" y="1"/>
                    </a:moveTo>
                    <a:lnTo>
                      <a:pt x="1" y="1156"/>
                    </a:lnTo>
                    <a:lnTo>
                      <a:pt x="3291" y="1156"/>
                    </a:lnTo>
                    <a:lnTo>
                      <a:pt x="32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27;p30">
                <a:extLst>
                  <a:ext uri="{FF2B5EF4-FFF2-40B4-BE49-F238E27FC236}">
                    <a16:creationId xmlns:a16="http://schemas.microsoft.com/office/drawing/2014/main" id="{5360DB61-D5EF-9AA9-0945-43930A4DA58D}"/>
                  </a:ext>
                </a:extLst>
              </p:cNvPr>
              <p:cNvSpPr/>
              <p:nvPr/>
            </p:nvSpPr>
            <p:spPr>
              <a:xfrm flipH="1">
                <a:off x="3716079" y="2593791"/>
                <a:ext cx="415262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086" extrusionOk="0">
                    <a:moveTo>
                      <a:pt x="1" y="0"/>
                    </a:moveTo>
                    <a:lnTo>
                      <a:pt x="1" y="1085"/>
                    </a:lnTo>
                    <a:lnTo>
                      <a:pt x="3298" y="1085"/>
                    </a:lnTo>
                    <a:lnTo>
                      <a:pt x="32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28;p30">
                <a:extLst>
                  <a:ext uri="{FF2B5EF4-FFF2-40B4-BE49-F238E27FC236}">
                    <a16:creationId xmlns:a16="http://schemas.microsoft.com/office/drawing/2014/main" id="{5F0C6880-586C-18A8-26BB-0B82EBBAF48D}"/>
                  </a:ext>
                </a:extLst>
              </p:cNvPr>
              <p:cNvSpPr/>
              <p:nvPr/>
            </p:nvSpPr>
            <p:spPr>
              <a:xfrm flipH="1">
                <a:off x="4073061" y="1733805"/>
                <a:ext cx="156966" cy="19573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555" fill="none" extrusionOk="0">
                    <a:moveTo>
                      <a:pt x="1" y="1554"/>
                    </a:moveTo>
                    <a:lnTo>
                      <a:pt x="1247" y="0"/>
                    </a:lnTo>
                  </a:path>
                </a:pathLst>
              </a:custGeom>
              <a:noFill/>
              <a:ln w="1050" cap="rnd" cmpd="sng">
                <a:solidFill>
                  <a:srgbClr val="F0E6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229;p30">
                <a:extLst>
                  <a:ext uri="{FF2B5EF4-FFF2-40B4-BE49-F238E27FC236}">
                    <a16:creationId xmlns:a16="http://schemas.microsoft.com/office/drawing/2014/main" id="{AB530C55-4122-E06B-CFDA-175044B6267A}"/>
                  </a:ext>
                </a:extLst>
              </p:cNvPr>
              <p:cNvSpPr/>
              <p:nvPr/>
            </p:nvSpPr>
            <p:spPr>
              <a:xfrm flipH="1">
                <a:off x="4625530" y="1680811"/>
                <a:ext cx="19511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60" fill="none" extrusionOk="0">
                    <a:moveTo>
                      <a:pt x="1" y="1"/>
                    </a:moveTo>
                    <a:cubicBezTo>
                      <a:pt x="92" y="57"/>
                      <a:pt x="148" y="155"/>
                      <a:pt x="155" y="260"/>
                    </a:cubicBezTo>
                  </a:path>
                </a:pathLst>
              </a:custGeom>
              <a:noFill/>
              <a:ln w="525" cap="rnd" cmpd="sng">
                <a:solidFill>
                  <a:srgbClr val="382B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30;p30">
              <a:extLst>
                <a:ext uri="{FF2B5EF4-FFF2-40B4-BE49-F238E27FC236}">
                  <a16:creationId xmlns:a16="http://schemas.microsoft.com/office/drawing/2014/main" id="{4FA218D5-1A9F-4550-DF39-09780D1A7F8C}"/>
                </a:ext>
              </a:extLst>
            </p:cNvPr>
            <p:cNvGrpSpPr/>
            <p:nvPr/>
          </p:nvGrpSpPr>
          <p:grpSpPr>
            <a:xfrm>
              <a:off x="6979326" y="1132766"/>
              <a:ext cx="1328989" cy="3332181"/>
              <a:chOff x="7008773" y="1132766"/>
              <a:chExt cx="1328989" cy="3332181"/>
            </a:xfrm>
          </p:grpSpPr>
          <p:sp>
            <p:nvSpPr>
              <p:cNvPr id="14" name="Google Shape;231;p30">
                <a:extLst>
                  <a:ext uri="{FF2B5EF4-FFF2-40B4-BE49-F238E27FC236}">
                    <a16:creationId xmlns:a16="http://schemas.microsoft.com/office/drawing/2014/main" id="{7E0690E9-D7A7-B382-D54A-2916F841FF2A}"/>
                  </a:ext>
                </a:extLst>
              </p:cNvPr>
              <p:cNvSpPr/>
              <p:nvPr/>
            </p:nvSpPr>
            <p:spPr>
              <a:xfrm>
                <a:off x="7008773" y="4217200"/>
                <a:ext cx="1328989" cy="247747"/>
              </a:xfrm>
              <a:custGeom>
                <a:avLst/>
                <a:gdLst/>
                <a:ahLst/>
                <a:cxnLst/>
                <a:rect l="l" t="t" r="r" b="b"/>
                <a:pathLst>
                  <a:path w="27484" h="3403" extrusionOk="0">
                    <a:moveTo>
                      <a:pt x="15289" y="0"/>
                    </a:moveTo>
                    <a:cubicBezTo>
                      <a:pt x="14770" y="0"/>
                      <a:pt x="14242" y="4"/>
                      <a:pt x="13707" y="10"/>
                    </a:cubicBezTo>
                    <a:cubicBezTo>
                      <a:pt x="11138" y="45"/>
                      <a:pt x="8737" y="164"/>
                      <a:pt x="6686" y="346"/>
                    </a:cubicBezTo>
                    <a:cubicBezTo>
                      <a:pt x="6231" y="381"/>
                      <a:pt x="5797" y="423"/>
                      <a:pt x="5384" y="472"/>
                    </a:cubicBezTo>
                    <a:cubicBezTo>
                      <a:pt x="5118" y="500"/>
                      <a:pt x="4859" y="528"/>
                      <a:pt x="4614" y="563"/>
                    </a:cubicBezTo>
                    <a:cubicBezTo>
                      <a:pt x="4109" y="619"/>
                      <a:pt x="3640" y="689"/>
                      <a:pt x="3206" y="759"/>
                    </a:cubicBezTo>
                    <a:cubicBezTo>
                      <a:pt x="2653" y="843"/>
                      <a:pt x="2156" y="941"/>
                      <a:pt x="1729" y="1039"/>
                    </a:cubicBezTo>
                    <a:cubicBezTo>
                      <a:pt x="1624" y="1067"/>
                      <a:pt x="1526" y="1088"/>
                      <a:pt x="1428" y="1116"/>
                    </a:cubicBezTo>
                    <a:cubicBezTo>
                      <a:pt x="511" y="1354"/>
                      <a:pt x="0" y="1620"/>
                      <a:pt x="0" y="1886"/>
                    </a:cubicBezTo>
                    <a:cubicBezTo>
                      <a:pt x="7" y="1991"/>
                      <a:pt x="77" y="2089"/>
                      <a:pt x="217" y="2180"/>
                    </a:cubicBezTo>
                    <a:cubicBezTo>
                      <a:pt x="385" y="2292"/>
                      <a:pt x="651" y="2404"/>
                      <a:pt x="1001" y="2509"/>
                    </a:cubicBezTo>
                    <a:cubicBezTo>
                      <a:pt x="2436" y="2922"/>
                      <a:pt x="5300" y="3230"/>
                      <a:pt x="8884" y="3349"/>
                    </a:cubicBezTo>
                    <a:cubicBezTo>
                      <a:pt x="9136" y="3356"/>
                      <a:pt x="9402" y="3363"/>
                      <a:pt x="9668" y="3370"/>
                    </a:cubicBezTo>
                    <a:cubicBezTo>
                      <a:pt x="10477" y="3392"/>
                      <a:pt x="11319" y="3403"/>
                      <a:pt x="12186" y="3403"/>
                    </a:cubicBezTo>
                    <a:cubicBezTo>
                      <a:pt x="12706" y="3403"/>
                      <a:pt x="13235" y="3399"/>
                      <a:pt x="13770" y="3391"/>
                    </a:cubicBezTo>
                    <a:cubicBezTo>
                      <a:pt x="14414" y="3384"/>
                      <a:pt x="15051" y="3370"/>
                      <a:pt x="15667" y="3349"/>
                    </a:cubicBezTo>
                    <a:cubicBezTo>
                      <a:pt x="15800" y="3349"/>
                      <a:pt x="15933" y="3342"/>
                      <a:pt x="16059" y="3335"/>
                    </a:cubicBezTo>
                    <a:cubicBezTo>
                      <a:pt x="18684" y="3251"/>
                      <a:pt x="21050" y="3069"/>
                      <a:pt x="22941" y="2838"/>
                    </a:cubicBezTo>
                    <a:cubicBezTo>
                      <a:pt x="23144" y="2810"/>
                      <a:pt x="23340" y="2789"/>
                      <a:pt x="23536" y="2761"/>
                    </a:cubicBezTo>
                    <a:cubicBezTo>
                      <a:pt x="25979" y="2418"/>
                      <a:pt x="27484" y="1977"/>
                      <a:pt x="27477" y="1515"/>
                    </a:cubicBezTo>
                    <a:cubicBezTo>
                      <a:pt x="27463" y="969"/>
                      <a:pt x="25321" y="507"/>
                      <a:pt x="22003" y="241"/>
                    </a:cubicBezTo>
                    <a:cubicBezTo>
                      <a:pt x="21793" y="227"/>
                      <a:pt x="21576" y="213"/>
                      <a:pt x="21351" y="192"/>
                    </a:cubicBezTo>
                    <a:cubicBezTo>
                      <a:pt x="20861" y="164"/>
                      <a:pt x="20350" y="129"/>
                      <a:pt x="19818" y="108"/>
                    </a:cubicBezTo>
                    <a:cubicBezTo>
                      <a:pt x="19489" y="87"/>
                      <a:pt x="19153" y="73"/>
                      <a:pt x="18810" y="66"/>
                    </a:cubicBezTo>
                    <a:cubicBezTo>
                      <a:pt x="18558" y="52"/>
                      <a:pt x="18292" y="45"/>
                      <a:pt x="18033" y="38"/>
                    </a:cubicBezTo>
                    <a:cubicBezTo>
                      <a:pt x="17739" y="31"/>
                      <a:pt x="17445" y="24"/>
                      <a:pt x="17151" y="17"/>
                    </a:cubicBezTo>
                    <a:cubicBezTo>
                      <a:pt x="16546" y="5"/>
                      <a:pt x="15924" y="0"/>
                      <a:pt x="15289" y="0"/>
                    </a:cubicBezTo>
                    <a:close/>
                  </a:path>
                </a:pathLst>
              </a:custGeom>
              <a:solidFill>
                <a:srgbClr val="382B31">
                  <a:alpha val="14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232;p30">
                <a:extLst>
                  <a:ext uri="{FF2B5EF4-FFF2-40B4-BE49-F238E27FC236}">
                    <a16:creationId xmlns:a16="http://schemas.microsoft.com/office/drawing/2014/main" id="{218237F2-7C5F-E19F-07AD-B1AF99086230}"/>
                  </a:ext>
                </a:extLst>
              </p:cNvPr>
              <p:cNvGrpSpPr/>
              <p:nvPr/>
            </p:nvGrpSpPr>
            <p:grpSpPr>
              <a:xfrm flipH="1">
                <a:off x="7040599" y="1132766"/>
                <a:ext cx="1265321" cy="3251425"/>
                <a:chOff x="2455177" y="1145082"/>
                <a:chExt cx="1024881" cy="2633579"/>
              </a:xfrm>
            </p:grpSpPr>
            <p:sp>
              <p:nvSpPr>
                <p:cNvPr id="16" name="Google Shape;233;p30">
                  <a:extLst>
                    <a:ext uri="{FF2B5EF4-FFF2-40B4-BE49-F238E27FC236}">
                      <a16:creationId xmlns:a16="http://schemas.microsoft.com/office/drawing/2014/main" id="{5F480569-613F-88E0-CD7C-0DB77CF7FD61}"/>
                    </a:ext>
                  </a:extLst>
                </p:cNvPr>
                <p:cNvSpPr/>
                <p:nvPr/>
              </p:nvSpPr>
              <p:spPr>
                <a:xfrm flipH="1">
                  <a:off x="2772383" y="3552463"/>
                  <a:ext cx="118826" cy="9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63" extrusionOk="0">
                      <a:moveTo>
                        <a:pt x="937" y="1"/>
                      </a:moveTo>
                      <a:lnTo>
                        <a:pt x="363" y="15"/>
                      </a:lnTo>
                      <a:lnTo>
                        <a:pt x="342" y="253"/>
                      </a:lnTo>
                      <a:cubicBezTo>
                        <a:pt x="342" y="253"/>
                        <a:pt x="237" y="498"/>
                        <a:pt x="90" y="631"/>
                      </a:cubicBezTo>
                      <a:cubicBezTo>
                        <a:pt x="0" y="711"/>
                        <a:pt x="79" y="763"/>
                        <a:pt x="223" y="763"/>
                      </a:cubicBezTo>
                      <a:cubicBezTo>
                        <a:pt x="306" y="763"/>
                        <a:pt x="410" y="746"/>
                        <a:pt x="517" y="708"/>
                      </a:cubicBezTo>
                      <a:cubicBezTo>
                        <a:pt x="776" y="617"/>
                        <a:pt x="944" y="414"/>
                        <a:pt x="944" y="414"/>
                      </a:cubicBezTo>
                      <a:lnTo>
                        <a:pt x="937" y="1"/>
                      </a:lnTo>
                      <a:close/>
                    </a:path>
                  </a:pathLst>
                </a:custGeom>
                <a:solidFill>
                  <a:srgbClr val="8851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234;p30">
                  <a:extLst>
                    <a:ext uri="{FF2B5EF4-FFF2-40B4-BE49-F238E27FC236}">
                      <a16:creationId xmlns:a16="http://schemas.microsoft.com/office/drawing/2014/main" id="{755CCA39-00EC-8F6E-0502-4250F7C1CB8D}"/>
                    </a:ext>
                  </a:extLst>
                </p:cNvPr>
                <p:cNvGrpSpPr/>
                <p:nvPr/>
              </p:nvGrpSpPr>
              <p:grpSpPr>
                <a:xfrm>
                  <a:off x="2455177" y="1145082"/>
                  <a:ext cx="1024881" cy="2604753"/>
                  <a:chOff x="2455177" y="1145082"/>
                  <a:chExt cx="1024881" cy="2604753"/>
                </a:xfrm>
              </p:grpSpPr>
              <p:grpSp>
                <p:nvGrpSpPr>
                  <p:cNvPr id="19" name="Google Shape;235;p30">
                    <a:extLst>
                      <a:ext uri="{FF2B5EF4-FFF2-40B4-BE49-F238E27FC236}">
                        <a16:creationId xmlns:a16="http://schemas.microsoft.com/office/drawing/2014/main" id="{9435628A-08D0-5252-C1EE-23FB52FF5FFC}"/>
                      </a:ext>
                    </a:extLst>
                  </p:cNvPr>
                  <p:cNvGrpSpPr/>
                  <p:nvPr/>
                </p:nvGrpSpPr>
                <p:grpSpPr>
                  <a:xfrm>
                    <a:off x="2570607" y="1145082"/>
                    <a:ext cx="909451" cy="2604753"/>
                    <a:chOff x="2570607" y="1145082"/>
                    <a:chExt cx="909451" cy="2604753"/>
                  </a:xfrm>
                </p:grpSpPr>
                <p:sp>
                  <p:nvSpPr>
                    <p:cNvPr id="21" name="Google Shape;236;p30">
                      <a:extLst>
                        <a:ext uri="{FF2B5EF4-FFF2-40B4-BE49-F238E27FC236}">
                          <a16:creationId xmlns:a16="http://schemas.microsoft.com/office/drawing/2014/main" id="{A3C7D511-7658-DA9A-C6CF-C85C0062F63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3739" y="3580659"/>
                      <a:ext cx="279442" cy="169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0" h="1344" extrusionOk="0">
                          <a:moveTo>
                            <a:pt x="2038" y="1"/>
                          </a:moveTo>
                          <a:lnTo>
                            <a:pt x="1247" y="260"/>
                          </a:lnTo>
                          <a:cubicBezTo>
                            <a:pt x="1247" y="260"/>
                            <a:pt x="323" y="736"/>
                            <a:pt x="189" y="834"/>
                          </a:cubicBezTo>
                          <a:cubicBezTo>
                            <a:pt x="63" y="932"/>
                            <a:pt x="0" y="1205"/>
                            <a:pt x="70" y="1275"/>
                          </a:cubicBezTo>
                          <a:cubicBezTo>
                            <a:pt x="112" y="1316"/>
                            <a:pt x="303" y="1344"/>
                            <a:pt x="541" y="1344"/>
                          </a:cubicBezTo>
                          <a:cubicBezTo>
                            <a:pt x="745" y="1344"/>
                            <a:pt x="983" y="1323"/>
                            <a:pt x="1191" y="1275"/>
                          </a:cubicBezTo>
                          <a:cubicBezTo>
                            <a:pt x="1618" y="1177"/>
                            <a:pt x="2178" y="1079"/>
                            <a:pt x="2192" y="939"/>
                          </a:cubicBezTo>
                          <a:cubicBezTo>
                            <a:pt x="2220" y="757"/>
                            <a:pt x="2038" y="1"/>
                            <a:pt x="203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237;p30">
                      <a:extLst>
                        <a:ext uri="{FF2B5EF4-FFF2-40B4-BE49-F238E27FC236}">
                          <a16:creationId xmlns:a16="http://schemas.microsoft.com/office/drawing/2014/main" id="{0E3834FB-3D7B-3F46-1455-39640EDE43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6647" y="3532197"/>
                      <a:ext cx="106490" cy="925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6" h="735" extrusionOk="0">
                          <a:moveTo>
                            <a:pt x="825" y="1"/>
                          </a:moveTo>
                          <a:lnTo>
                            <a:pt x="300" y="36"/>
                          </a:lnTo>
                          <a:lnTo>
                            <a:pt x="293" y="260"/>
                          </a:lnTo>
                          <a:cubicBezTo>
                            <a:pt x="293" y="260"/>
                            <a:pt x="202" y="491"/>
                            <a:pt x="76" y="617"/>
                          </a:cubicBezTo>
                          <a:cubicBezTo>
                            <a:pt x="0" y="692"/>
                            <a:pt x="60" y="735"/>
                            <a:pt x="175" y="735"/>
                          </a:cubicBezTo>
                          <a:cubicBezTo>
                            <a:pt x="253" y="735"/>
                            <a:pt x="356" y="715"/>
                            <a:pt x="461" y="673"/>
                          </a:cubicBezTo>
                          <a:cubicBezTo>
                            <a:pt x="699" y="575"/>
                            <a:pt x="846" y="386"/>
                            <a:pt x="846" y="386"/>
                          </a:cubicBezTo>
                          <a:lnTo>
                            <a:pt x="825" y="1"/>
                          </a:ln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238;p30">
                      <a:extLst>
                        <a:ext uri="{FF2B5EF4-FFF2-40B4-BE49-F238E27FC236}">
                          <a16:creationId xmlns:a16="http://schemas.microsoft.com/office/drawing/2014/main" id="{65B7147D-8625-C0D8-5E05-C33B98D1A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2550" y="2821123"/>
                      <a:ext cx="303233" cy="739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09" h="5874" extrusionOk="0">
                          <a:moveTo>
                            <a:pt x="2045" y="0"/>
                          </a:moveTo>
                          <a:lnTo>
                            <a:pt x="0" y="14"/>
                          </a:lnTo>
                          <a:lnTo>
                            <a:pt x="967" y="3186"/>
                          </a:lnTo>
                          <a:lnTo>
                            <a:pt x="1730" y="5874"/>
                          </a:lnTo>
                          <a:lnTo>
                            <a:pt x="2346" y="5853"/>
                          </a:lnTo>
                          <a:cubicBezTo>
                            <a:pt x="2346" y="5853"/>
                            <a:pt x="2346" y="5307"/>
                            <a:pt x="2381" y="4579"/>
                          </a:cubicBezTo>
                          <a:cubicBezTo>
                            <a:pt x="2409" y="3851"/>
                            <a:pt x="2262" y="2283"/>
                            <a:pt x="2136" y="1891"/>
                          </a:cubicBezTo>
                          <a:cubicBezTo>
                            <a:pt x="2017" y="1492"/>
                            <a:pt x="2045" y="1"/>
                            <a:pt x="204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" name="Google Shape;239;p30">
                      <a:extLst>
                        <a:ext uri="{FF2B5EF4-FFF2-40B4-BE49-F238E27FC236}">
                          <a16:creationId xmlns:a16="http://schemas.microsoft.com/office/drawing/2014/main" id="{3A912C44-61F2-FBF7-B20D-30275B7C16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4" y="2762968"/>
                      <a:ext cx="296184" cy="807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3" h="6413" extrusionOk="0">
                          <a:moveTo>
                            <a:pt x="2353" y="0"/>
                          </a:moveTo>
                          <a:lnTo>
                            <a:pt x="0" y="154"/>
                          </a:lnTo>
                          <a:cubicBezTo>
                            <a:pt x="0" y="154"/>
                            <a:pt x="294" y="2185"/>
                            <a:pt x="469" y="3137"/>
                          </a:cubicBezTo>
                          <a:cubicBezTo>
                            <a:pt x="651" y="4089"/>
                            <a:pt x="1065" y="6413"/>
                            <a:pt x="1065" y="6413"/>
                          </a:cubicBezTo>
                          <a:lnTo>
                            <a:pt x="1744" y="6364"/>
                          </a:lnTo>
                          <a:cubicBezTo>
                            <a:pt x="1744" y="6364"/>
                            <a:pt x="2171" y="4761"/>
                            <a:pt x="2136" y="3711"/>
                          </a:cubicBezTo>
                          <a:cubicBezTo>
                            <a:pt x="2108" y="2668"/>
                            <a:pt x="2157" y="2185"/>
                            <a:pt x="2157" y="2185"/>
                          </a:cubicBezTo>
                          <a:lnTo>
                            <a:pt x="2353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" name="Google Shape;240;p30">
                      <a:extLst>
                        <a:ext uri="{FF2B5EF4-FFF2-40B4-BE49-F238E27FC236}">
                          <a16:creationId xmlns:a16="http://schemas.microsoft.com/office/drawing/2014/main" id="{0A65DC3C-47FD-591D-EC2D-A8E5D80E1D3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42909" y="1467577"/>
                      <a:ext cx="237149" cy="2574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4" h="2045" extrusionOk="0">
                          <a:moveTo>
                            <a:pt x="143" y="0"/>
                          </a:moveTo>
                          <a:cubicBezTo>
                            <a:pt x="133" y="0"/>
                            <a:pt x="125" y="3"/>
                            <a:pt x="119" y="8"/>
                          </a:cubicBezTo>
                          <a:cubicBezTo>
                            <a:pt x="0" y="99"/>
                            <a:pt x="574" y="904"/>
                            <a:pt x="588" y="932"/>
                          </a:cubicBezTo>
                          <a:cubicBezTo>
                            <a:pt x="602" y="960"/>
                            <a:pt x="546" y="1282"/>
                            <a:pt x="574" y="1387"/>
                          </a:cubicBezTo>
                          <a:cubicBezTo>
                            <a:pt x="595" y="1485"/>
                            <a:pt x="1253" y="1842"/>
                            <a:pt x="1253" y="1842"/>
                          </a:cubicBezTo>
                          <a:lnTo>
                            <a:pt x="1421" y="2045"/>
                          </a:lnTo>
                          <a:lnTo>
                            <a:pt x="1883" y="1632"/>
                          </a:lnTo>
                          <a:lnTo>
                            <a:pt x="1806" y="1506"/>
                          </a:lnTo>
                          <a:cubicBezTo>
                            <a:pt x="1806" y="1506"/>
                            <a:pt x="1750" y="1135"/>
                            <a:pt x="1687" y="981"/>
                          </a:cubicBezTo>
                          <a:cubicBezTo>
                            <a:pt x="1624" y="827"/>
                            <a:pt x="1568" y="666"/>
                            <a:pt x="1498" y="610"/>
                          </a:cubicBezTo>
                          <a:cubicBezTo>
                            <a:pt x="1461" y="584"/>
                            <a:pt x="1438" y="576"/>
                            <a:pt x="1415" y="576"/>
                          </a:cubicBezTo>
                          <a:cubicBezTo>
                            <a:pt x="1394" y="576"/>
                            <a:pt x="1374" y="582"/>
                            <a:pt x="1344" y="589"/>
                          </a:cubicBezTo>
                          <a:cubicBezTo>
                            <a:pt x="1325" y="595"/>
                            <a:pt x="1303" y="598"/>
                            <a:pt x="1280" y="598"/>
                          </a:cubicBezTo>
                          <a:cubicBezTo>
                            <a:pt x="1228" y="598"/>
                            <a:pt x="1169" y="585"/>
                            <a:pt x="1120" y="575"/>
                          </a:cubicBezTo>
                          <a:cubicBezTo>
                            <a:pt x="1114" y="573"/>
                            <a:pt x="1106" y="572"/>
                            <a:pt x="1097" y="572"/>
                          </a:cubicBezTo>
                          <a:cubicBezTo>
                            <a:pt x="1043" y="572"/>
                            <a:pt x="953" y="607"/>
                            <a:pt x="881" y="607"/>
                          </a:cubicBezTo>
                          <a:cubicBezTo>
                            <a:pt x="855" y="607"/>
                            <a:pt x="831" y="602"/>
                            <a:pt x="812" y="589"/>
                          </a:cubicBezTo>
                          <a:cubicBezTo>
                            <a:pt x="747" y="543"/>
                            <a:pt x="282" y="0"/>
                            <a:pt x="143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" name="Google Shape;241;p30">
                      <a:extLst>
                        <a:ext uri="{FF2B5EF4-FFF2-40B4-BE49-F238E27FC236}">
                          <a16:creationId xmlns:a16="http://schemas.microsoft.com/office/drawing/2014/main" id="{00A1565F-EF88-D63A-BFD9-65826434E5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rgbClr val="F0E6E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42;p30">
                      <a:extLst>
                        <a:ext uri="{FF2B5EF4-FFF2-40B4-BE49-F238E27FC236}">
                          <a16:creationId xmlns:a16="http://schemas.microsoft.com/office/drawing/2014/main" id="{546230D3-87F0-059D-56D7-BDCF79CB11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" name="Google Shape;243;p30">
                      <a:extLst>
                        <a:ext uri="{FF2B5EF4-FFF2-40B4-BE49-F238E27FC236}">
                          <a16:creationId xmlns:a16="http://schemas.microsoft.com/office/drawing/2014/main" id="{37B32E7D-B4B4-0B1E-0E79-8184F4A9B4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26" y="1808701"/>
                      <a:ext cx="30965" cy="60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" h="477" fill="none" extrusionOk="0">
                          <a:moveTo>
                            <a:pt x="0" y="0"/>
                          </a:moveTo>
                          <a:cubicBezTo>
                            <a:pt x="105" y="140"/>
                            <a:pt x="189" y="308"/>
                            <a:pt x="245" y="47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44;p30">
                      <a:extLst>
                        <a:ext uri="{FF2B5EF4-FFF2-40B4-BE49-F238E27FC236}">
                          <a16:creationId xmlns:a16="http://schemas.microsoft.com/office/drawing/2014/main" id="{7950093B-CCB7-6EC7-CB2B-CAC0C2D477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7662" y="1658783"/>
                      <a:ext cx="112029" cy="1051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0" h="835" fill="none" extrusionOk="0">
                          <a:moveTo>
                            <a:pt x="0" y="834"/>
                          </a:moveTo>
                          <a:cubicBezTo>
                            <a:pt x="294" y="554"/>
                            <a:pt x="595" y="274"/>
                            <a:pt x="889" y="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245;p30">
                      <a:extLst>
                        <a:ext uri="{FF2B5EF4-FFF2-40B4-BE49-F238E27FC236}">
                          <a16:creationId xmlns:a16="http://schemas.microsoft.com/office/drawing/2014/main" id="{98DA32AA-01DF-F14F-8995-2537FBAAE0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70607" y="1518682"/>
                      <a:ext cx="520871" cy="1321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38" h="10495" extrusionOk="0">
                          <a:moveTo>
                            <a:pt x="2808" y="1"/>
                          </a:moveTo>
                          <a:lnTo>
                            <a:pt x="1639" y="162"/>
                          </a:lnTo>
                          <a:cubicBezTo>
                            <a:pt x="1639" y="162"/>
                            <a:pt x="693" y="1779"/>
                            <a:pt x="511" y="2346"/>
                          </a:cubicBezTo>
                          <a:cubicBezTo>
                            <a:pt x="329" y="2920"/>
                            <a:pt x="581" y="3396"/>
                            <a:pt x="602" y="3522"/>
                          </a:cubicBezTo>
                          <a:cubicBezTo>
                            <a:pt x="623" y="3641"/>
                            <a:pt x="567" y="5020"/>
                            <a:pt x="567" y="5244"/>
                          </a:cubicBezTo>
                          <a:cubicBezTo>
                            <a:pt x="567" y="5475"/>
                            <a:pt x="0" y="10453"/>
                            <a:pt x="0" y="10453"/>
                          </a:cubicBezTo>
                          <a:lnTo>
                            <a:pt x="4103" y="10495"/>
                          </a:lnTo>
                          <a:cubicBezTo>
                            <a:pt x="4103" y="10495"/>
                            <a:pt x="4138" y="8646"/>
                            <a:pt x="4012" y="7050"/>
                          </a:cubicBezTo>
                          <a:cubicBezTo>
                            <a:pt x="3886" y="5461"/>
                            <a:pt x="3242" y="4754"/>
                            <a:pt x="3277" y="4425"/>
                          </a:cubicBezTo>
                          <a:cubicBezTo>
                            <a:pt x="3305" y="4096"/>
                            <a:pt x="3753" y="2507"/>
                            <a:pt x="3830" y="2248"/>
                          </a:cubicBezTo>
                          <a:cubicBezTo>
                            <a:pt x="3914" y="1982"/>
                            <a:pt x="4026" y="1135"/>
                            <a:pt x="3886" y="953"/>
                          </a:cubicBezTo>
                          <a:cubicBezTo>
                            <a:pt x="3753" y="771"/>
                            <a:pt x="2808" y="1"/>
                            <a:pt x="28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246;p30">
                      <a:extLst>
                        <a:ext uri="{FF2B5EF4-FFF2-40B4-BE49-F238E27FC236}">
                          <a16:creationId xmlns:a16="http://schemas.microsoft.com/office/drawing/2014/main" id="{D2C1B85E-FB0C-AFBD-B3D2-DF29134E53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7264" y="1518682"/>
                      <a:ext cx="389583" cy="44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5" h="3544" extrusionOk="0">
                          <a:moveTo>
                            <a:pt x="2374" y="1"/>
                          </a:moveTo>
                          <a:lnTo>
                            <a:pt x="1205" y="155"/>
                          </a:lnTo>
                          <a:lnTo>
                            <a:pt x="1205" y="162"/>
                          </a:lnTo>
                          <a:cubicBezTo>
                            <a:pt x="1205" y="162"/>
                            <a:pt x="637" y="834"/>
                            <a:pt x="567" y="953"/>
                          </a:cubicBezTo>
                          <a:lnTo>
                            <a:pt x="777" y="883"/>
                          </a:lnTo>
                          <a:lnTo>
                            <a:pt x="777" y="883"/>
                          </a:lnTo>
                          <a:cubicBezTo>
                            <a:pt x="777" y="883"/>
                            <a:pt x="7" y="1919"/>
                            <a:pt x="0" y="1968"/>
                          </a:cubicBezTo>
                          <a:lnTo>
                            <a:pt x="406" y="3543"/>
                          </a:lnTo>
                          <a:lnTo>
                            <a:pt x="2584" y="1135"/>
                          </a:lnTo>
                          <a:lnTo>
                            <a:pt x="2143" y="1065"/>
                          </a:lnTo>
                          <a:lnTo>
                            <a:pt x="3095" y="589"/>
                          </a:lnTo>
                          <a:lnTo>
                            <a:pt x="237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247;p30">
                      <a:extLst>
                        <a:ext uri="{FF2B5EF4-FFF2-40B4-BE49-F238E27FC236}">
                          <a16:creationId xmlns:a16="http://schemas.microsoft.com/office/drawing/2014/main" id="{BE8DBD22-29E0-66B8-36FD-054BA9B375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70637" y="1881835"/>
                      <a:ext cx="19511" cy="90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715" fill="none" extrusionOk="0">
                          <a:moveTo>
                            <a:pt x="154" y="0"/>
                          </a:moveTo>
                          <a:lnTo>
                            <a:pt x="0" y="714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248;p30">
                      <a:extLst>
                        <a:ext uri="{FF2B5EF4-FFF2-40B4-BE49-F238E27FC236}">
                          <a16:creationId xmlns:a16="http://schemas.microsoft.com/office/drawing/2014/main" id="{CC77B000-A97D-B327-C5F2-3795CEF9E1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20" y="1518682"/>
                      <a:ext cx="232743" cy="363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9" h="2886" extrusionOk="0">
                          <a:moveTo>
                            <a:pt x="1849" y="1"/>
                          </a:moveTo>
                          <a:lnTo>
                            <a:pt x="680" y="162"/>
                          </a:lnTo>
                          <a:cubicBezTo>
                            <a:pt x="680" y="162"/>
                            <a:pt x="343" y="1331"/>
                            <a:pt x="196" y="1856"/>
                          </a:cubicBezTo>
                          <a:cubicBezTo>
                            <a:pt x="42" y="2381"/>
                            <a:pt x="0" y="2885"/>
                            <a:pt x="0" y="2885"/>
                          </a:cubicBezTo>
                          <a:cubicBezTo>
                            <a:pt x="0" y="2885"/>
                            <a:pt x="266" y="2444"/>
                            <a:pt x="588" y="1961"/>
                          </a:cubicBezTo>
                          <a:cubicBezTo>
                            <a:pt x="904" y="1478"/>
                            <a:pt x="1849" y="1"/>
                            <a:pt x="184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" name="Google Shape;249;p30">
                      <a:extLst>
                        <a:ext uri="{FF2B5EF4-FFF2-40B4-BE49-F238E27FC236}">
                          <a16:creationId xmlns:a16="http://schemas.microsoft.com/office/drawing/2014/main" id="{D9B46079-4411-8EAE-F10D-31A89EEBFE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19" y="1405016"/>
                      <a:ext cx="174589" cy="2796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2222" extrusionOk="0">
                          <a:moveTo>
                            <a:pt x="1324" y="1"/>
                          </a:moveTo>
                          <a:lnTo>
                            <a:pt x="1282" y="22"/>
                          </a:lnTo>
                          <a:lnTo>
                            <a:pt x="1254" y="43"/>
                          </a:lnTo>
                          <a:lnTo>
                            <a:pt x="260" y="533"/>
                          </a:lnTo>
                          <a:lnTo>
                            <a:pt x="253" y="540"/>
                          </a:lnTo>
                          <a:lnTo>
                            <a:pt x="253" y="561"/>
                          </a:lnTo>
                          <a:cubicBezTo>
                            <a:pt x="253" y="596"/>
                            <a:pt x="246" y="687"/>
                            <a:pt x="239" y="834"/>
                          </a:cubicBezTo>
                          <a:cubicBezTo>
                            <a:pt x="239" y="841"/>
                            <a:pt x="239" y="848"/>
                            <a:pt x="239" y="855"/>
                          </a:cubicBezTo>
                          <a:cubicBezTo>
                            <a:pt x="239" y="862"/>
                            <a:pt x="239" y="869"/>
                            <a:pt x="239" y="869"/>
                          </a:cubicBezTo>
                          <a:cubicBezTo>
                            <a:pt x="211" y="1093"/>
                            <a:pt x="0" y="2045"/>
                            <a:pt x="162" y="2192"/>
                          </a:cubicBezTo>
                          <a:cubicBezTo>
                            <a:pt x="184" y="2212"/>
                            <a:pt x="210" y="2221"/>
                            <a:pt x="239" y="2221"/>
                          </a:cubicBezTo>
                          <a:cubicBezTo>
                            <a:pt x="588" y="2221"/>
                            <a:pt x="1387" y="911"/>
                            <a:pt x="1387" y="911"/>
                          </a:cubicBezTo>
                          <a:cubicBezTo>
                            <a:pt x="1387" y="911"/>
                            <a:pt x="1303" y="750"/>
                            <a:pt x="1282" y="526"/>
                          </a:cubicBezTo>
                          <a:cubicBezTo>
                            <a:pt x="1275" y="428"/>
                            <a:pt x="1324" y="1"/>
                            <a:pt x="1324" y="1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250;p30">
                      <a:extLst>
                        <a:ext uri="{FF2B5EF4-FFF2-40B4-BE49-F238E27FC236}">
                          <a16:creationId xmlns:a16="http://schemas.microsoft.com/office/drawing/2014/main" id="{6CF30291-E566-EB14-290D-ADBB2E0A43B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97038" y="1346106"/>
                      <a:ext cx="172826" cy="1613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1282" extrusionOk="0">
                          <a:moveTo>
                            <a:pt x="789" y="0"/>
                          </a:moveTo>
                          <a:cubicBezTo>
                            <a:pt x="621" y="0"/>
                            <a:pt x="448" y="70"/>
                            <a:pt x="316" y="168"/>
                          </a:cubicBezTo>
                          <a:cubicBezTo>
                            <a:pt x="197" y="259"/>
                            <a:pt x="99" y="392"/>
                            <a:pt x="64" y="546"/>
                          </a:cubicBezTo>
                          <a:cubicBezTo>
                            <a:pt x="1" y="798"/>
                            <a:pt x="141" y="1092"/>
                            <a:pt x="372" y="1211"/>
                          </a:cubicBezTo>
                          <a:cubicBezTo>
                            <a:pt x="461" y="1258"/>
                            <a:pt x="561" y="1281"/>
                            <a:pt x="661" y="1281"/>
                          </a:cubicBezTo>
                          <a:cubicBezTo>
                            <a:pt x="825" y="1281"/>
                            <a:pt x="989" y="1219"/>
                            <a:pt x="1107" y="1106"/>
                          </a:cubicBezTo>
                          <a:cubicBezTo>
                            <a:pt x="1303" y="924"/>
                            <a:pt x="1373" y="623"/>
                            <a:pt x="1282" y="371"/>
                          </a:cubicBezTo>
                          <a:cubicBezTo>
                            <a:pt x="1247" y="266"/>
                            <a:pt x="1184" y="168"/>
                            <a:pt x="1093" y="98"/>
                          </a:cubicBezTo>
                          <a:cubicBezTo>
                            <a:pt x="1002" y="29"/>
                            <a:pt x="897" y="0"/>
                            <a:pt x="78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251;p30">
                      <a:extLst>
                        <a:ext uri="{FF2B5EF4-FFF2-40B4-BE49-F238E27FC236}">
                          <a16:creationId xmlns:a16="http://schemas.microsoft.com/office/drawing/2014/main" id="{7F4F5B44-73DC-CFEE-724F-FCD87CACAC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0479" y="1210789"/>
                      <a:ext cx="152560" cy="17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2" h="1380" extrusionOk="0">
                          <a:moveTo>
                            <a:pt x="797" y="0"/>
                          </a:moveTo>
                          <a:cubicBezTo>
                            <a:pt x="726" y="0"/>
                            <a:pt x="654" y="14"/>
                            <a:pt x="596" y="32"/>
                          </a:cubicBezTo>
                          <a:cubicBezTo>
                            <a:pt x="351" y="116"/>
                            <a:pt x="141" y="319"/>
                            <a:pt x="71" y="571"/>
                          </a:cubicBezTo>
                          <a:cubicBezTo>
                            <a:pt x="1" y="823"/>
                            <a:pt x="92" y="1117"/>
                            <a:pt x="302" y="1271"/>
                          </a:cubicBezTo>
                          <a:cubicBezTo>
                            <a:pt x="400" y="1343"/>
                            <a:pt x="523" y="1380"/>
                            <a:pt x="645" y="1380"/>
                          </a:cubicBezTo>
                          <a:cubicBezTo>
                            <a:pt x="783" y="1380"/>
                            <a:pt x="919" y="1333"/>
                            <a:pt x="1016" y="1236"/>
                          </a:cubicBezTo>
                          <a:cubicBezTo>
                            <a:pt x="1163" y="1096"/>
                            <a:pt x="1212" y="886"/>
                            <a:pt x="1198" y="683"/>
                          </a:cubicBezTo>
                          <a:cubicBezTo>
                            <a:pt x="1184" y="508"/>
                            <a:pt x="1142" y="270"/>
                            <a:pt x="1044" y="109"/>
                          </a:cubicBezTo>
                          <a:cubicBezTo>
                            <a:pt x="991" y="27"/>
                            <a:pt x="895" y="0"/>
                            <a:pt x="79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252;p30">
                      <a:extLst>
                        <a:ext uri="{FF2B5EF4-FFF2-40B4-BE49-F238E27FC236}">
                          <a16:creationId xmlns:a16="http://schemas.microsoft.com/office/drawing/2014/main" id="{DBFCB422-BD61-9664-4DD8-943BE88107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16872" y="1183852"/>
                      <a:ext cx="233624" cy="310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6" h="2469" extrusionOk="0">
                          <a:moveTo>
                            <a:pt x="855" y="0"/>
                          </a:moveTo>
                          <a:cubicBezTo>
                            <a:pt x="648" y="0"/>
                            <a:pt x="444" y="76"/>
                            <a:pt x="287" y="246"/>
                          </a:cubicBezTo>
                          <a:cubicBezTo>
                            <a:pt x="133" y="421"/>
                            <a:pt x="63" y="652"/>
                            <a:pt x="28" y="876"/>
                          </a:cubicBezTo>
                          <a:cubicBezTo>
                            <a:pt x="14" y="995"/>
                            <a:pt x="0" y="1121"/>
                            <a:pt x="0" y="1247"/>
                          </a:cubicBezTo>
                          <a:cubicBezTo>
                            <a:pt x="0" y="1387"/>
                            <a:pt x="14" y="1534"/>
                            <a:pt x="35" y="1674"/>
                          </a:cubicBezTo>
                          <a:cubicBezTo>
                            <a:pt x="56" y="1772"/>
                            <a:pt x="77" y="1863"/>
                            <a:pt x="119" y="1954"/>
                          </a:cubicBezTo>
                          <a:cubicBezTo>
                            <a:pt x="140" y="2017"/>
                            <a:pt x="168" y="2073"/>
                            <a:pt x="203" y="2129"/>
                          </a:cubicBezTo>
                          <a:cubicBezTo>
                            <a:pt x="231" y="2171"/>
                            <a:pt x="259" y="2206"/>
                            <a:pt x="294" y="2241"/>
                          </a:cubicBezTo>
                          <a:cubicBezTo>
                            <a:pt x="434" y="2398"/>
                            <a:pt x="634" y="2468"/>
                            <a:pt x="839" y="2468"/>
                          </a:cubicBezTo>
                          <a:cubicBezTo>
                            <a:pt x="1044" y="2468"/>
                            <a:pt x="1254" y="2398"/>
                            <a:pt x="1415" y="2276"/>
                          </a:cubicBezTo>
                          <a:cubicBezTo>
                            <a:pt x="1436" y="2255"/>
                            <a:pt x="1457" y="2234"/>
                            <a:pt x="1478" y="2213"/>
                          </a:cubicBezTo>
                          <a:cubicBezTo>
                            <a:pt x="1674" y="2031"/>
                            <a:pt x="1786" y="1765"/>
                            <a:pt x="1828" y="1499"/>
                          </a:cubicBezTo>
                          <a:cubicBezTo>
                            <a:pt x="1828" y="1492"/>
                            <a:pt x="1828" y="1485"/>
                            <a:pt x="1835" y="1478"/>
                          </a:cubicBezTo>
                          <a:cubicBezTo>
                            <a:pt x="1835" y="1457"/>
                            <a:pt x="1835" y="1429"/>
                            <a:pt x="1842" y="1408"/>
                          </a:cubicBezTo>
                          <a:cubicBezTo>
                            <a:pt x="1856" y="1261"/>
                            <a:pt x="1849" y="1107"/>
                            <a:pt x="1828" y="967"/>
                          </a:cubicBezTo>
                          <a:cubicBezTo>
                            <a:pt x="1800" y="792"/>
                            <a:pt x="1758" y="624"/>
                            <a:pt x="1667" y="477"/>
                          </a:cubicBezTo>
                          <a:cubicBezTo>
                            <a:pt x="1505" y="183"/>
                            <a:pt x="1177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253;p30">
                      <a:extLst>
                        <a:ext uri="{FF2B5EF4-FFF2-40B4-BE49-F238E27FC236}">
                          <a16:creationId xmlns:a16="http://schemas.microsoft.com/office/drawing/2014/main" id="{123913C4-108F-4B75-75AB-744240D2C3F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1459" y="1334526"/>
                      <a:ext cx="23035" cy="2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" h="177" extrusionOk="0">
                          <a:moveTo>
                            <a:pt x="85" y="1"/>
                          </a:moveTo>
                          <a:cubicBezTo>
                            <a:pt x="36" y="8"/>
                            <a:pt x="1" y="50"/>
                            <a:pt x="1" y="99"/>
                          </a:cubicBezTo>
                          <a:cubicBezTo>
                            <a:pt x="7" y="144"/>
                            <a:pt x="43" y="177"/>
                            <a:pt x="86" y="177"/>
                          </a:cubicBezTo>
                          <a:cubicBezTo>
                            <a:pt x="90" y="177"/>
                            <a:pt x="94" y="176"/>
                            <a:pt x="99" y="176"/>
                          </a:cubicBezTo>
                          <a:cubicBezTo>
                            <a:pt x="148" y="176"/>
                            <a:pt x="183" y="127"/>
                            <a:pt x="176" y="78"/>
                          </a:cubicBezTo>
                          <a:cubicBezTo>
                            <a:pt x="176" y="29"/>
                            <a:pt x="127" y="1"/>
                            <a:pt x="8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254;p30">
                      <a:extLst>
                        <a:ext uri="{FF2B5EF4-FFF2-40B4-BE49-F238E27FC236}">
                          <a16:creationId xmlns:a16="http://schemas.microsoft.com/office/drawing/2014/main" id="{663EDB25-B984-1ADC-B2A2-205EBBC509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94859" y="1335407"/>
                      <a:ext cx="19511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55" extrusionOk="0">
                          <a:moveTo>
                            <a:pt x="77" y="1"/>
                          </a:moveTo>
                          <a:cubicBezTo>
                            <a:pt x="35" y="1"/>
                            <a:pt x="0" y="36"/>
                            <a:pt x="0" y="78"/>
                          </a:cubicBezTo>
                          <a:cubicBezTo>
                            <a:pt x="0" y="120"/>
                            <a:pt x="35" y="155"/>
                            <a:pt x="77" y="155"/>
                          </a:cubicBezTo>
                          <a:cubicBezTo>
                            <a:pt x="126" y="155"/>
                            <a:pt x="154" y="120"/>
                            <a:pt x="154" y="78"/>
                          </a:cubicBezTo>
                          <a:cubicBezTo>
                            <a:pt x="154" y="36"/>
                            <a:pt x="119" y="1"/>
                            <a:pt x="77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255;p30">
                      <a:extLst>
                        <a:ext uri="{FF2B5EF4-FFF2-40B4-BE49-F238E27FC236}">
                          <a16:creationId xmlns:a16="http://schemas.microsoft.com/office/drawing/2014/main" id="{9B63CF56-5291-F18C-6037-A4A76A7761C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586" y="1388275"/>
                      <a:ext cx="14224" cy="146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" h="116" extrusionOk="0">
                          <a:moveTo>
                            <a:pt x="71" y="1"/>
                          </a:moveTo>
                          <a:cubicBezTo>
                            <a:pt x="64" y="1"/>
                            <a:pt x="64" y="8"/>
                            <a:pt x="64" y="8"/>
                          </a:cubicBezTo>
                          <a:lnTo>
                            <a:pt x="85" y="50"/>
                          </a:lnTo>
                          <a:cubicBezTo>
                            <a:pt x="92" y="64"/>
                            <a:pt x="92" y="78"/>
                            <a:pt x="85" y="85"/>
                          </a:cubicBezTo>
                          <a:cubicBezTo>
                            <a:pt x="85" y="85"/>
                            <a:pt x="64" y="78"/>
                            <a:pt x="57" y="71"/>
                          </a:cubicBezTo>
                          <a:cubicBezTo>
                            <a:pt x="43" y="64"/>
                            <a:pt x="29" y="57"/>
                            <a:pt x="8" y="57"/>
                          </a:cubicBezTo>
                          <a:cubicBezTo>
                            <a:pt x="1" y="57"/>
                            <a:pt x="1" y="64"/>
                            <a:pt x="1" y="64"/>
                          </a:cubicBezTo>
                          <a:lnTo>
                            <a:pt x="15" y="113"/>
                          </a:lnTo>
                          <a:cubicBezTo>
                            <a:pt x="15" y="113"/>
                            <a:pt x="18" y="116"/>
                            <a:pt x="20" y="116"/>
                          </a:cubicBezTo>
                          <a:cubicBezTo>
                            <a:pt x="21" y="116"/>
                            <a:pt x="22" y="115"/>
                            <a:pt x="22" y="113"/>
                          </a:cubicBezTo>
                          <a:cubicBezTo>
                            <a:pt x="29" y="113"/>
                            <a:pt x="29" y="106"/>
                            <a:pt x="29" y="106"/>
                          </a:cubicBezTo>
                          <a:lnTo>
                            <a:pt x="19" y="76"/>
                          </a:lnTo>
                          <a:lnTo>
                            <a:pt x="19" y="76"/>
                          </a:lnTo>
                          <a:cubicBezTo>
                            <a:pt x="29" y="81"/>
                            <a:pt x="39" y="85"/>
                            <a:pt x="50" y="85"/>
                          </a:cubicBezTo>
                          <a:cubicBezTo>
                            <a:pt x="57" y="92"/>
                            <a:pt x="64" y="92"/>
                            <a:pt x="71" y="99"/>
                          </a:cubicBezTo>
                          <a:cubicBezTo>
                            <a:pt x="75" y="99"/>
                            <a:pt x="80" y="102"/>
                            <a:pt x="87" y="102"/>
                          </a:cubicBezTo>
                          <a:cubicBezTo>
                            <a:pt x="90" y="102"/>
                            <a:pt x="94" y="101"/>
                            <a:pt x="99" y="99"/>
                          </a:cubicBezTo>
                          <a:cubicBezTo>
                            <a:pt x="113" y="78"/>
                            <a:pt x="106" y="57"/>
                            <a:pt x="99" y="43"/>
                          </a:cubicBezTo>
                          <a:cubicBezTo>
                            <a:pt x="92" y="29"/>
                            <a:pt x="85" y="15"/>
                            <a:pt x="78" y="8"/>
                          </a:cubicBezTo>
                          <a:lnTo>
                            <a:pt x="71" y="8"/>
                          </a:lnTo>
                          <a:cubicBezTo>
                            <a:pt x="71" y="1"/>
                            <a:pt x="71" y="1"/>
                            <a:pt x="7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256;p30">
                      <a:extLst>
                        <a:ext uri="{FF2B5EF4-FFF2-40B4-BE49-F238E27FC236}">
                          <a16:creationId xmlns:a16="http://schemas.microsoft.com/office/drawing/2014/main" id="{8886B19D-FCA8-CEED-8995-D5F489B98D0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963" y="1412065"/>
                      <a:ext cx="59161" cy="2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0" h="183" fill="none" extrusionOk="0">
                          <a:moveTo>
                            <a:pt x="470" y="1"/>
                          </a:moveTo>
                          <a:cubicBezTo>
                            <a:pt x="470" y="1"/>
                            <a:pt x="239" y="183"/>
                            <a:pt x="1" y="64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257;p30">
                      <a:extLst>
                        <a:ext uri="{FF2B5EF4-FFF2-40B4-BE49-F238E27FC236}">
                          <a16:creationId xmlns:a16="http://schemas.microsoft.com/office/drawing/2014/main" id="{7BFB68FA-0D89-0195-2A33-4DB67F3DC55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9348" y="1432331"/>
                      <a:ext cx="24797" cy="7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7" h="57" fill="none" extrusionOk="0">
                          <a:moveTo>
                            <a:pt x="197" y="1"/>
                          </a:moveTo>
                          <a:cubicBezTo>
                            <a:pt x="197" y="1"/>
                            <a:pt x="106" y="57"/>
                            <a:pt x="1" y="29"/>
                          </a:cubicBezTo>
                        </a:path>
                      </a:pathLst>
                    </a:custGeom>
                    <a:noFill/>
                    <a:ln w="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258;p30">
                      <a:extLst>
                        <a:ext uri="{FF2B5EF4-FFF2-40B4-BE49-F238E27FC236}">
                          <a16:creationId xmlns:a16="http://schemas.microsoft.com/office/drawing/2014/main" id="{144468BA-0D9E-81F0-7460-1AFA3B82D5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76788" y="1302805"/>
                      <a:ext cx="52993" cy="2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" h="214" extrusionOk="0">
                          <a:moveTo>
                            <a:pt x="170" y="0"/>
                          </a:moveTo>
                          <a:cubicBezTo>
                            <a:pt x="153" y="0"/>
                            <a:pt x="136" y="2"/>
                            <a:pt x="120" y="8"/>
                          </a:cubicBezTo>
                          <a:cubicBezTo>
                            <a:pt x="78" y="15"/>
                            <a:pt x="43" y="36"/>
                            <a:pt x="15" y="64"/>
                          </a:cubicBezTo>
                          <a:cubicBezTo>
                            <a:pt x="1" y="71"/>
                            <a:pt x="1" y="85"/>
                            <a:pt x="8" y="99"/>
                          </a:cubicBezTo>
                          <a:cubicBezTo>
                            <a:pt x="15" y="99"/>
                            <a:pt x="22" y="106"/>
                            <a:pt x="22" y="106"/>
                          </a:cubicBezTo>
                          <a:lnTo>
                            <a:pt x="29" y="106"/>
                          </a:lnTo>
                          <a:cubicBezTo>
                            <a:pt x="46" y="109"/>
                            <a:pt x="64" y="109"/>
                            <a:pt x="80" y="109"/>
                          </a:cubicBezTo>
                          <a:cubicBezTo>
                            <a:pt x="97" y="109"/>
                            <a:pt x="113" y="109"/>
                            <a:pt x="127" y="113"/>
                          </a:cubicBezTo>
                          <a:cubicBezTo>
                            <a:pt x="162" y="120"/>
                            <a:pt x="190" y="127"/>
                            <a:pt x="218" y="134"/>
                          </a:cubicBezTo>
                          <a:cubicBezTo>
                            <a:pt x="239" y="141"/>
                            <a:pt x="267" y="148"/>
                            <a:pt x="295" y="162"/>
                          </a:cubicBezTo>
                          <a:cubicBezTo>
                            <a:pt x="330" y="176"/>
                            <a:pt x="358" y="190"/>
                            <a:pt x="386" y="211"/>
                          </a:cubicBezTo>
                          <a:lnTo>
                            <a:pt x="393" y="211"/>
                          </a:lnTo>
                          <a:cubicBezTo>
                            <a:pt x="395" y="213"/>
                            <a:pt x="397" y="214"/>
                            <a:pt x="400" y="214"/>
                          </a:cubicBezTo>
                          <a:cubicBezTo>
                            <a:pt x="407" y="214"/>
                            <a:pt x="416" y="209"/>
                            <a:pt x="421" y="204"/>
                          </a:cubicBezTo>
                          <a:cubicBezTo>
                            <a:pt x="421" y="197"/>
                            <a:pt x="421" y="197"/>
                            <a:pt x="421" y="190"/>
                          </a:cubicBezTo>
                          <a:cubicBezTo>
                            <a:pt x="414" y="148"/>
                            <a:pt x="393" y="113"/>
                            <a:pt x="358" y="78"/>
                          </a:cubicBezTo>
                          <a:cubicBezTo>
                            <a:pt x="330" y="50"/>
                            <a:pt x="295" y="29"/>
                            <a:pt x="253" y="15"/>
                          </a:cubicBezTo>
                          <a:cubicBezTo>
                            <a:pt x="227" y="6"/>
                            <a:pt x="198" y="0"/>
                            <a:pt x="17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" name="Google Shape;259;p30">
                      <a:extLst>
                        <a:ext uri="{FF2B5EF4-FFF2-40B4-BE49-F238E27FC236}">
                          <a16:creationId xmlns:a16="http://schemas.microsoft.com/office/drawing/2014/main" id="{99E5D29D-0073-90B5-01CF-EFC41F6741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83405" y="1300539"/>
                      <a:ext cx="51231" cy="221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" h="176" extrusionOk="0">
                          <a:moveTo>
                            <a:pt x="230" y="1"/>
                          </a:moveTo>
                          <a:cubicBezTo>
                            <a:pt x="216" y="1"/>
                            <a:pt x="202" y="2"/>
                            <a:pt x="189" y="5"/>
                          </a:cubicBezTo>
                          <a:cubicBezTo>
                            <a:pt x="147" y="12"/>
                            <a:pt x="105" y="26"/>
                            <a:pt x="77" y="54"/>
                          </a:cubicBezTo>
                          <a:cubicBezTo>
                            <a:pt x="42" y="75"/>
                            <a:pt x="14" y="110"/>
                            <a:pt x="0" y="152"/>
                          </a:cubicBezTo>
                          <a:cubicBezTo>
                            <a:pt x="0" y="156"/>
                            <a:pt x="0" y="159"/>
                            <a:pt x="0" y="159"/>
                          </a:cubicBezTo>
                          <a:cubicBezTo>
                            <a:pt x="0" y="169"/>
                            <a:pt x="8" y="176"/>
                            <a:pt x="15" y="176"/>
                          </a:cubicBezTo>
                          <a:cubicBezTo>
                            <a:pt x="17" y="176"/>
                            <a:pt x="20" y="175"/>
                            <a:pt x="21" y="173"/>
                          </a:cubicBezTo>
                          <a:lnTo>
                            <a:pt x="28" y="173"/>
                          </a:lnTo>
                          <a:cubicBezTo>
                            <a:pt x="56" y="159"/>
                            <a:pt x="91" y="152"/>
                            <a:pt x="119" y="145"/>
                          </a:cubicBezTo>
                          <a:cubicBezTo>
                            <a:pt x="147" y="131"/>
                            <a:pt x="175" y="131"/>
                            <a:pt x="196" y="124"/>
                          </a:cubicBezTo>
                          <a:cubicBezTo>
                            <a:pt x="215" y="124"/>
                            <a:pt x="234" y="121"/>
                            <a:pt x="252" y="121"/>
                          </a:cubicBezTo>
                          <a:cubicBezTo>
                            <a:pt x="262" y="121"/>
                            <a:pt x="271" y="121"/>
                            <a:pt x="280" y="124"/>
                          </a:cubicBezTo>
                          <a:cubicBezTo>
                            <a:pt x="308" y="124"/>
                            <a:pt x="337" y="124"/>
                            <a:pt x="372" y="131"/>
                          </a:cubicBezTo>
                          <a:lnTo>
                            <a:pt x="379" y="131"/>
                          </a:lnTo>
                          <a:cubicBezTo>
                            <a:pt x="386" y="131"/>
                            <a:pt x="386" y="124"/>
                            <a:pt x="393" y="124"/>
                          </a:cubicBezTo>
                          <a:cubicBezTo>
                            <a:pt x="400" y="117"/>
                            <a:pt x="407" y="96"/>
                            <a:pt x="400" y="89"/>
                          </a:cubicBezTo>
                          <a:cubicBezTo>
                            <a:pt x="372" y="54"/>
                            <a:pt x="344" y="33"/>
                            <a:pt x="308" y="19"/>
                          </a:cubicBezTo>
                          <a:cubicBezTo>
                            <a:pt x="282" y="6"/>
                            <a:pt x="255" y="1"/>
                            <a:pt x="23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" name="Google Shape;260;p30">
                      <a:extLst>
                        <a:ext uri="{FF2B5EF4-FFF2-40B4-BE49-F238E27FC236}">
                          <a16:creationId xmlns:a16="http://schemas.microsoft.com/office/drawing/2014/main" id="{360C74F2-1BA7-7DF9-0883-B0E2C3B9AB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69306" y="1314763"/>
                      <a:ext cx="20392" cy="89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" h="711" extrusionOk="0">
                          <a:moveTo>
                            <a:pt x="44" y="1"/>
                          </a:moveTo>
                          <a:cubicBezTo>
                            <a:pt x="43" y="1"/>
                            <a:pt x="43" y="1"/>
                            <a:pt x="43" y="4"/>
                          </a:cubicBezTo>
                          <a:cubicBezTo>
                            <a:pt x="36" y="4"/>
                            <a:pt x="36" y="11"/>
                            <a:pt x="36" y="11"/>
                          </a:cubicBezTo>
                          <a:cubicBezTo>
                            <a:pt x="64" y="74"/>
                            <a:pt x="92" y="130"/>
                            <a:pt x="99" y="193"/>
                          </a:cubicBezTo>
                          <a:cubicBezTo>
                            <a:pt x="113" y="256"/>
                            <a:pt x="106" y="326"/>
                            <a:pt x="71" y="375"/>
                          </a:cubicBezTo>
                          <a:cubicBezTo>
                            <a:pt x="57" y="396"/>
                            <a:pt x="29" y="424"/>
                            <a:pt x="15" y="459"/>
                          </a:cubicBezTo>
                          <a:cubicBezTo>
                            <a:pt x="1" y="494"/>
                            <a:pt x="8" y="529"/>
                            <a:pt x="22" y="564"/>
                          </a:cubicBezTo>
                          <a:cubicBezTo>
                            <a:pt x="43" y="634"/>
                            <a:pt x="99" y="676"/>
                            <a:pt x="155" y="711"/>
                          </a:cubicBezTo>
                          <a:lnTo>
                            <a:pt x="162" y="711"/>
                          </a:lnTo>
                          <a:cubicBezTo>
                            <a:pt x="162" y="711"/>
                            <a:pt x="162" y="704"/>
                            <a:pt x="162" y="704"/>
                          </a:cubicBezTo>
                          <a:cubicBezTo>
                            <a:pt x="113" y="662"/>
                            <a:pt x="64" y="613"/>
                            <a:pt x="43" y="557"/>
                          </a:cubicBezTo>
                          <a:cubicBezTo>
                            <a:pt x="36" y="529"/>
                            <a:pt x="36" y="494"/>
                            <a:pt x="43" y="466"/>
                          </a:cubicBezTo>
                          <a:cubicBezTo>
                            <a:pt x="57" y="445"/>
                            <a:pt x="78" y="417"/>
                            <a:pt x="99" y="389"/>
                          </a:cubicBezTo>
                          <a:cubicBezTo>
                            <a:pt x="134" y="333"/>
                            <a:pt x="141" y="256"/>
                            <a:pt x="127" y="193"/>
                          </a:cubicBezTo>
                          <a:cubicBezTo>
                            <a:pt x="113" y="123"/>
                            <a:pt x="85" y="67"/>
                            <a:pt x="50" y="11"/>
                          </a:cubicBezTo>
                          <a:lnTo>
                            <a:pt x="50" y="4"/>
                          </a:lnTo>
                          <a:cubicBezTo>
                            <a:pt x="50" y="4"/>
                            <a:pt x="46" y="1"/>
                            <a:pt x="4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261;p30">
                      <a:extLst>
                        <a:ext uri="{FF2B5EF4-FFF2-40B4-BE49-F238E27FC236}">
                          <a16:creationId xmlns:a16="http://schemas.microsoft.com/office/drawing/2014/main" id="{B3268522-F0E6-F0C5-3959-7EC70B89BD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7528" y="1154397"/>
                      <a:ext cx="156966" cy="185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7" h="1474" extrusionOk="0">
                          <a:moveTo>
                            <a:pt x="146" y="1"/>
                          </a:moveTo>
                          <a:cubicBezTo>
                            <a:pt x="75" y="1"/>
                            <a:pt x="29" y="4"/>
                            <a:pt x="29" y="4"/>
                          </a:cubicBezTo>
                          <a:lnTo>
                            <a:pt x="22" y="4"/>
                          </a:lnTo>
                          <a:cubicBezTo>
                            <a:pt x="1" y="11"/>
                            <a:pt x="57" y="361"/>
                            <a:pt x="64" y="396"/>
                          </a:cubicBezTo>
                          <a:cubicBezTo>
                            <a:pt x="99" y="613"/>
                            <a:pt x="183" y="816"/>
                            <a:pt x="316" y="984"/>
                          </a:cubicBezTo>
                          <a:cubicBezTo>
                            <a:pt x="484" y="1180"/>
                            <a:pt x="715" y="1341"/>
                            <a:pt x="939" y="1474"/>
                          </a:cubicBezTo>
                          <a:cubicBezTo>
                            <a:pt x="939" y="1474"/>
                            <a:pt x="1170" y="1362"/>
                            <a:pt x="1212" y="991"/>
                          </a:cubicBezTo>
                          <a:cubicBezTo>
                            <a:pt x="1247" y="620"/>
                            <a:pt x="1044" y="319"/>
                            <a:pt x="771" y="130"/>
                          </a:cubicBezTo>
                          <a:cubicBezTo>
                            <a:pt x="605" y="18"/>
                            <a:pt x="310" y="1"/>
                            <a:pt x="14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" name="Google Shape;262;p30">
                      <a:extLst>
                        <a:ext uri="{FF2B5EF4-FFF2-40B4-BE49-F238E27FC236}">
                          <a16:creationId xmlns:a16="http://schemas.microsoft.com/office/drawing/2014/main" id="{47A593BC-76EC-DAFD-6C18-3FF18ED91DB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6481" y="1145082"/>
                      <a:ext cx="180756" cy="1745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" h="1387" extrusionOk="0">
                          <a:moveTo>
                            <a:pt x="1113" y="0"/>
                          </a:moveTo>
                          <a:cubicBezTo>
                            <a:pt x="1053" y="0"/>
                            <a:pt x="992" y="6"/>
                            <a:pt x="932" y="15"/>
                          </a:cubicBezTo>
                          <a:cubicBezTo>
                            <a:pt x="757" y="36"/>
                            <a:pt x="582" y="92"/>
                            <a:pt x="427" y="183"/>
                          </a:cubicBezTo>
                          <a:cubicBezTo>
                            <a:pt x="406" y="197"/>
                            <a:pt x="385" y="211"/>
                            <a:pt x="371" y="225"/>
                          </a:cubicBezTo>
                          <a:cubicBezTo>
                            <a:pt x="140" y="386"/>
                            <a:pt x="21" y="624"/>
                            <a:pt x="0" y="904"/>
                          </a:cubicBezTo>
                          <a:cubicBezTo>
                            <a:pt x="0" y="932"/>
                            <a:pt x="28" y="1387"/>
                            <a:pt x="56" y="1387"/>
                          </a:cubicBezTo>
                          <a:cubicBezTo>
                            <a:pt x="56" y="1387"/>
                            <a:pt x="56" y="1387"/>
                            <a:pt x="56" y="1387"/>
                          </a:cubicBezTo>
                          <a:cubicBezTo>
                            <a:pt x="56" y="1387"/>
                            <a:pt x="357" y="1310"/>
                            <a:pt x="652" y="1142"/>
                          </a:cubicBezTo>
                          <a:cubicBezTo>
                            <a:pt x="736" y="1051"/>
                            <a:pt x="799" y="939"/>
                            <a:pt x="834" y="820"/>
                          </a:cubicBezTo>
                          <a:lnTo>
                            <a:pt x="834" y="820"/>
                          </a:lnTo>
                          <a:cubicBezTo>
                            <a:pt x="834" y="904"/>
                            <a:pt x="820" y="981"/>
                            <a:pt x="792" y="1058"/>
                          </a:cubicBezTo>
                          <a:cubicBezTo>
                            <a:pt x="820" y="1037"/>
                            <a:pt x="848" y="1023"/>
                            <a:pt x="869" y="1002"/>
                          </a:cubicBezTo>
                          <a:cubicBezTo>
                            <a:pt x="1212" y="736"/>
                            <a:pt x="1268" y="295"/>
                            <a:pt x="1268" y="295"/>
                          </a:cubicBezTo>
                          <a:lnTo>
                            <a:pt x="1436" y="78"/>
                          </a:lnTo>
                          <a:cubicBezTo>
                            <a:pt x="1436" y="78"/>
                            <a:pt x="1324" y="22"/>
                            <a:pt x="1226" y="8"/>
                          </a:cubicBezTo>
                          <a:cubicBezTo>
                            <a:pt x="1188" y="2"/>
                            <a:pt x="1151" y="0"/>
                            <a:pt x="111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" name="Google Shape;263;p30">
                      <a:extLst>
                        <a:ext uri="{FF2B5EF4-FFF2-40B4-BE49-F238E27FC236}">
                          <a16:creationId xmlns:a16="http://schemas.microsoft.com/office/drawing/2014/main" id="{896F00F4-A5AE-5706-B985-1D096C60F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6073" y="1319798"/>
                      <a:ext cx="81189" cy="86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" h="690" extrusionOk="0">
                          <a:moveTo>
                            <a:pt x="306" y="0"/>
                          </a:moveTo>
                          <a:cubicBezTo>
                            <a:pt x="218" y="0"/>
                            <a:pt x="130" y="39"/>
                            <a:pt x="78" y="111"/>
                          </a:cubicBezTo>
                          <a:cubicBezTo>
                            <a:pt x="1" y="209"/>
                            <a:pt x="1" y="398"/>
                            <a:pt x="8" y="517"/>
                          </a:cubicBezTo>
                          <a:cubicBezTo>
                            <a:pt x="15" y="559"/>
                            <a:pt x="22" y="608"/>
                            <a:pt x="50" y="636"/>
                          </a:cubicBezTo>
                          <a:cubicBezTo>
                            <a:pt x="71" y="664"/>
                            <a:pt x="106" y="671"/>
                            <a:pt x="141" y="678"/>
                          </a:cubicBezTo>
                          <a:cubicBezTo>
                            <a:pt x="171" y="686"/>
                            <a:pt x="203" y="690"/>
                            <a:pt x="236" y="690"/>
                          </a:cubicBezTo>
                          <a:cubicBezTo>
                            <a:pt x="342" y="690"/>
                            <a:pt x="449" y="646"/>
                            <a:pt x="519" y="566"/>
                          </a:cubicBezTo>
                          <a:cubicBezTo>
                            <a:pt x="617" y="468"/>
                            <a:pt x="645" y="307"/>
                            <a:pt x="589" y="181"/>
                          </a:cubicBezTo>
                          <a:cubicBezTo>
                            <a:pt x="554" y="111"/>
                            <a:pt x="498" y="55"/>
                            <a:pt x="428" y="27"/>
                          </a:cubicBezTo>
                          <a:cubicBezTo>
                            <a:pt x="390" y="9"/>
                            <a:pt x="348" y="0"/>
                            <a:pt x="306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" name="Google Shape;264;p30">
                      <a:extLst>
                        <a:ext uri="{FF2B5EF4-FFF2-40B4-BE49-F238E27FC236}">
                          <a16:creationId xmlns:a16="http://schemas.microsoft.com/office/drawing/2014/main" id="{2AD48315-AB6E-739F-9200-F34BD1A68E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2" y="1345980"/>
                      <a:ext cx="21273" cy="362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288" fill="none" extrusionOk="0">
                          <a:moveTo>
                            <a:pt x="169" y="1"/>
                          </a:moveTo>
                          <a:cubicBezTo>
                            <a:pt x="71" y="64"/>
                            <a:pt x="8" y="176"/>
                            <a:pt x="1" y="28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" name="Google Shape;265;p30">
                      <a:extLst>
                        <a:ext uri="{FF2B5EF4-FFF2-40B4-BE49-F238E27FC236}">
                          <a16:creationId xmlns:a16="http://schemas.microsoft.com/office/drawing/2014/main" id="{46180EB8-254F-68B1-BF01-0DCFD4198EF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8674" y="1356554"/>
                      <a:ext cx="8937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" h="155" fill="none" extrusionOk="0">
                          <a:moveTo>
                            <a:pt x="1" y="1"/>
                          </a:moveTo>
                          <a:cubicBezTo>
                            <a:pt x="36" y="43"/>
                            <a:pt x="64" y="92"/>
                            <a:pt x="71" y="15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" name="Google Shape;266;p30">
                      <a:extLst>
                        <a:ext uri="{FF2B5EF4-FFF2-40B4-BE49-F238E27FC236}">
                          <a16:creationId xmlns:a16="http://schemas.microsoft.com/office/drawing/2014/main" id="{E14C08B7-4561-ADB0-C9D6-68713A2E354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9822" y="1285308"/>
                      <a:ext cx="43301" cy="75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4" h="597" extrusionOk="0">
                          <a:moveTo>
                            <a:pt x="196" y="0"/>
                          </a:moveTo>
                          <a:cubicBezTo>
                            <a:pt x="179" y="0"/>
                            <a:pt x="163" y="2"/>
                            <a:pt x="148" y="7"/>
                          </a:cubicBezTo>
                          <a:cubicBezTo>
                            <a:pt x="99" y="21"/>
                            <a:pt x="64" y="63"/>
                            <a:pt x="43" y="112"/>
                          </a:cubicBezTo>
                          <a:lnTo>
                            <a:pt x="1" y="154"/>
                          </a:lnTo>
                          <a:cubicBezTo>
                            <a:pt x="8" y="273"/>
                            <a:pt x="22" y="392"/>
                            <a:pt x="57" y="511"/>
                          </a:cubicBezTo>
                          <a:cubicBezTo>
                            <a:pt x="64" y="532"/>
                            <a:pt x="71" y="553"/>
                            <a:pt x="85" y="574"/>
                          </a:cubicBezTo>
                          <a:cubicBezTo>
                            <a:pt x="96" y="585"/>
                            <a:pt x="117" y="597"/>
                            <a:pt x="135" y="597"/>
                          </a:cubicBezTo>
                          <a:cubicBezTo>
                            <a:pt x="140" y="597"/>
                            <a:pt x="144" y="596"/>
                            <a:pt x="148" y="595"/>
                          </a:cubicBezTo>
                          <a:cubicBezTo>
                            <a:pt x="162" y="588"/>
                            <a:pt x="176" y="574"/>
                            <a:pt x="190" y="560"/>
                          </a:cubicBezTo>
                          <a:cubicBezTo>
                            <a:pt x="253" y="462"/>
                            <a:pt x="302" y="357"/>
                            <a:pt x="323" y="252"/>
                          </a:cubicBezTo>
                          <a:cubicBezTo>
                            <a:pt x="344" y="175"/>
                            <a:pt x="344" y="91"/>
                            <a:pt x="295" y="35"/>
                          </a:cubicBezTo>
                          <a:cubicBezTo>
                            <a:pt x="266" y="11"/>
                            <a:pt x="231" y="0"/>
                            <a:pt x="196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267;p30">
                      <a:extLst>
                        <a:ext uri="{FF2B5EF4-FFF2-40B4-BE49-F238E27FC236}">
                          <a16:creationId xmlns:a16="http://schemas.microsoft.com/office/drawing/2014/main" id="{4D135A9D-29B8-CE52-61D1-0A40C607E31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8942" y="1867737"/>
                      <a:ext cx="240673" cy="308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12" h="2451" extrusionOk="0">
                          <a:moveTo>
                            <a:pt x="0" y="0"/>
                          </a:moveTo>
                          <a:lnTo>
                            <a:pt x="0" y="2450"/>
                          </a:lnTo>
                          <a:lnTo>
                            <a:pt x="1912" y="2450"/>
                          </a:lnTo>
                          <a:lnTo>
                            <a:pt x="191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268;p30">
                      <a:extLst>
                        <a:ext uri="{FF2B5EF4-FFF2-40B4-BE49-F238E27FC236}">
                          <a16:creationId xmlns:a16="http://schemas.microsoft.com/office/drawing/2014/main" id="{AD5EA705-E697-CD80-D4A9-D8E5173CFF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0313" y="1832366"/>
                      <a:ext cx="87357" cy="35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4" h="282" extrusionOk="0">
                          <a:moveTo>
                            <a:pt x="343" y="1"/>
                          </a:moveTo>
                          <a:cubicBezTo>
                            <a:pt x="336" y="1"/>
                            <a:pt x="330" y="1"/>
                            <a:pt x="323" y="1"/>
                          </a:cubicBezTo>
                          <a:cubicBezTo>
                            <a:pt x="22" y="22"/>
                            <a:pt x="1" y="281"/>
                            <a:pt x="1" y="281"/>
                          </a:cubicBezTo>
                          <a:lnTo>
                            <a:pt x="694" y="281"/>
                          </a:lnTo>
                          <a:cubicBezTo>
                            <a:pt x="694" y="281"/>
                            <a:pt x="627" y="1"/>
                            <a:pt x="34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69;p30">
                      <a:extLst>
                        <a:ext uri="{FF2B5EF4-FFF2-40B4-BE49-F238E27FC236}">
                          <a16:creationId xmlns:a16="http://schemas.microsoft.com/office/drawing/2014/main" id="{D725E387-B8F8-0351-AB3A-10413BF63B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001669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270;p30">
                      <a:extLst>
                        <a:ext uri="{FF2B5EF4-FFF2-40B4-BE49-F238E27FC236}">
                          <a16:creationId xmlns:a16="http://schemas.microsoft.com/office/drawing/2014/main" id="{A6BC4FEB-5987-0F74-8938-31A03FAB5B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124147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271;p30">
                      <a:extLst>
                        <a:ext uri="{FF2B5EF4-FFF2-40B4-BE49-F238E27FC236}">
                          <a16:creationId xmlns:a16="http://schemas.microsoft.com/office/drawing/2014/main" id="{EF2B825F-2D2F-1EF5-925C-945F11DB96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247505"/>
                      <a:ext cx="26560" cy="265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1" extrusionOk="0">
                          <a:moveTo>
                            <a:pt x="105" y="0"/>
                          </a:moveTo>
                          <a:cubicBezTo>
                            <a:pt x="49" y="0"/>
                            <a:pt x="0" y="42"/>
                            <a:pt x="0" y="105"/>
                          </a:cubicBezTo>
                          <a:cubicBezTo>
                            <a:pt x="0" y="161"/>
                            <a:pt x="49" y="210"/>
                            <a:pt x="105" y="210"/>
                          </a:cubicBezTo>
                          <a:cubicBezTo>
                            <a:pt x="168" y="210"/>
                            <a:pt x="210" y="161"/>
                            <a:pt x="210" y="105"/>
                          </a:cubicBezTo>
                          <a:cubicBezTo>
                            <a:pt x="210" y="42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272;p30">
                      <a:extLst>
                        <a:ext uri="{FF2B5EF4-FFF2-40B4-BE49-F238E27FC236}">
                          <a16:creationId xmlns:a16="http://schemas.microsoft.com/office/drawing/2014/main" id="{E3BC6A8A-CEC2-AAD6-78FD-995F031AD94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369983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273;p30">
                      <a:extLst>
                        <a:ext uri="{FF2B5EF4-FFF2-40B4-BE49-F238E27FC236}">
                          <a16:creationId xmlns:a16="http://schemas.microsoft.com/office/drawing/2014/main" id="{A7CF051D-4B3D-AD67-B843-41858332DE3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492460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274;p30">
                      <a:extLst>
                        <a:ext uri="{FF2B5EF4-FFF2-40B4-BE49-F238E27FC236}">
                          <a16:creationId xmlns:a16="http://schemas.microsoft.com/office/drawing/2014/main" id="{F50525D2-FE3D-7406-A04E-AF52B6BC06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614938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275;p30">
                      <a:extLst>
                        <a:ext uri="{FF2B5EF4-FFF2-40B4-BE49-F238E27FC236}">
                          <a16:creationId xmlns:a16="http://schemas.microsoft.com/office/drawing/2014/main" id="{A1731E9B-4847-6412-BB9D-17B5797AF4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23920" y="2366458"/>
                      <a:ext cx="86476" cy="1948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7" h="1548" fill="none" extrusionOk="0">
                          <a:moveTo>
                            <a:pt x="1" y="0"/>
                          </a:moveTo>
                          <a:cubicBezTo>
                            <a:pt x="225" y="511"/>
                            <a:pt x="456" y="1029"/>
                            <a:pt x="687" y="1547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276;p30">
                      <a:extLst>
                        <a:ext uri="{FF2B5EF4-FFF2-40B4-BE49-F238E27FC236}">
                          <a16:creationId xmlns:a16="http://schemas.microsoft.com/office/drawing/2014/main" id="{1F511C66-D6E0-9A2D-BD91-46FA85204B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06729" y="1634992"/>
                      <a:ext cx="92644" cy="308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6" h="2452" fill="none" extrusionOk="0">
                          <a:moveTo>
                            <a:pt x="736" y="1"/>
                          </a:moveTo>
                          <a:cubicBezTo>
                            <a:pt x="736" y="1"/>
                            <a:pt x="169" y="547"/>
                            <a:pt x="85" y="1345"/>
                          </a:cubicBezTo>
                          <a:cubicBezTo>
                            <a:pt x="1" y="2143"/>
                            <a:pt x="176" y="2451"/>
                            <a:pt x="176" y="245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277;p30">
                      <a:extLst>
                        <a:ext uri="{FF2B5EF4-FFF2-40B4-BE49-F238E27FC236}">
                          <a16:creationId xmlns:a16="http://schemas.microsoft.com/office/drawing/2014/main" id="{6DE116A6-36F8-A94E-8368-203F55FD2D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8142" y="1973473"/>
                      <a:ext cx="19511" cy="697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554" fill="none" extrusionOk="0">
                          <a:moveTo>
                            <a:pt x="1" y="0"/>
                          </a:moveTo>
                          <a:lnTo>
                            <a:pt x="155" y="553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278;p30">
                      <a:extLst>
                        <a:ext uri="{FF2B5EF4-FFF2-40B4-BE49-F238E27FC236}">
                          <a16:creationId xmlns:a16="http://schemas.microsoft.com/office/drawing/2014/main" id="{A2B640AA-C8CD-34B4-C704-B388F880C1E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5765" y="1977879"/>
                      <a:ext cx="22154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" h="547" fill="none" extrusionOk="0">
                          <a:moveTo>
                            <a:pt x="176" y="0"/>
                          </a:moveTo>
                          <a:cubicBezTo>
                            <a:pt x="106" y="189"/>
                            <a:pt x="71" y="350"/>
                            <a:pt x="1" y="54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9" name="Google Shape;279;p30">
                      <a:extLst>
                        <a:ext uri="{FF2B5EF4-FFF2-40B4-BE49-F238E27FC236}">
                          <a16:creationId xmlns:a16="http://schemas.microsoft.com/office/drawing/2014/main" id="{6C654B8F-5CE7-63A0-F49A-53BA3639D7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30520" y="2247505"/>
                      <a:ext cx="27441" cy="5895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" h="4684" fill="none" extrusionOk="0">
                          <a:moveTo>
                            <a:pt x="1" y="0"/>
                          </a:moveTo>
                          <a:cubicBezTo>
                            <a:pt x="148" y="1554"/>
                            <a:pt x="218" y="3122"/>
                            <a:pt x="204" y="4684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0" name="Google Shape;280;p30">
                      <a:extLst>
                        <a:ext uri="{FF2B5EF4-FFF2-40B4-BE49-F238E27FC236}">
                          <a16:creationId xmlns:a16="http://schemas.microsoft.com/office/drawing/2014/main" id="{67974FD0-5EA0-87B1-6E75-FFF9DA7CE29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274" y="2017152"/>
                      <a:ext cx="166658" cy="200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4" h="1594" extrusionOk="0">
                          <a:moveTo>
                            <a:pt x="462" y="0"/>
                          </a:moveTo>
                          <a:cubicBezTo>
                            <a:pt x="457" y="0"/>
                            <a:pt x="453" y="1"/>
                            <a:pt x="448" y="3"/>
                          </a:cubicBezTo>
                          <a:cubicBezTo>
                            <a:pt x="392" y="24"/>
                            <a:pt x="518" y="563"/>
                            <a:pt x="518" y="563"/>
                          </a:cubicBezTo>
                          <a:cubicBezTo>
                            <a:pt x="518" y="563"/>
                            <a:pt x="392" y="548"/>
                            <a:pt x="280" y="548"/>
                          </a:cubicBezTo>
                          <a:cubicBezTo>
                            <a:pt x="204" y="548"/>
                            <a:pt x="135" y="555"/>
                            <a:pt x="112" y="577"/>
                          </a:cubicBezTo>
                          <a:cubicBezTo>
                            <a:pt x="63" y="633"/>
                            <a:pt x="105" y="745"/>
                            <a:pt x="98" y="794"/>
                          </a:cubicBezTo>
                          <a:cubicBezTo>
                            <a:pt x="91" y="836"/>
                            <a:pt x="0" y="969"/>
                            <a:pt x="14" y="1067"/>
                          </a:cubicBezTo>
                          <a:cubicBezTo>
                            <a:pt x="35" y="1172"/>
                            <a:pt x="84" y="1277"/>
                            <a:pt x="70" y="1326"/>
                          </a:cubicBezTo>
                          <a:cubicBezTo>
                            <a:pt x="49" y="1375"/>
                            <a:pt x="35" y="1536"/>
                            <a:pt x="77" y="1564"/>
                          </a:cubicBezTo>
                          <a:cubicBezTo>
                            <a:pt x="103" y="1579"/>
                            <a:pt x="262" y="1593"/>
                            <a:pt x="440" y="1593"/>
                          </a:cubicBezTo>
                          <a:cubicBezTo>
                            <a:pt x="606" y="1593"/>
                            <a:pt x="788" y="1580"/>
                            <a:pt x="889" y="1543"/>
                          </a:cubicBezTo>
                          <a:cubicBezTo>
                            <a:pt x="1100" y="1459"/>
                            <a:pt x="1324" y="1410"/>
                            <a:pt x="1324" y="1410"/>
                          </a:cubicBezTo>
                          <a:lnTo>
                            <a:pt x="1282" y="654"/>
                          </a:lnTo>
                          <a:cubicBezTo>
                            <a:pt x="1282" y="654"/>
                            <a:pt x="1111" y="672"/>
                            <a:pt x="1025" y="672"/>
                          </a:cubicBezTo>
                          <a:cubicBezTo>
                            <a:pt x="1004" y="672"/>
                            <a:pt x="988" y="671"/>
                            <a:pt x="981" y="668"/>
                          </a:cubicBezTo>
                          <a:cubicBezTo>
                            <a:pt x="953" y="647"/>
                            <a:pt x="875" y="584"/>
                            <a:pt x="875" y="584"/>
                          </a:cubicBezTo>
                          <a:cubicBezTo>
                            <a:pt x="875" y="584"/>
                            <a:pt x="584" y="0"/>
                            <a:pt x="462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0" name="Google Shape;281;p30">
                    <a:extLst>
                      <a:ext uri="{FF2B5EF4-FFF2-40B4-BE49-F238E27FC236}">
                        <a16:creationId xmlns:a16="http://schemas.microsoft.com/office/drawing/2014/main" id="{264F7400-A51A-4FA8-1DB9-E088A55A65DD}"/>
                      </a:ext>
                    </a:extLst>
                  </p:cNvPr>
                  <p:cNvSpPr/>
                  <p:nvPr/>
                </p:nvSpPr>
                <p:spPr>
                  <a:xfrm flipH="1">
                    <a:off x="2455177" y="1638517"/>
                    <a:ext cx="392226" cy="62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6" h="4961" extrusionOk="0">
                        <a:moveTo>
                          <a:pt x="1954" y="1"/>
                        </a:moveTo>
                        <a:cubicBezTo>
                          <a:pt x="806" y="547"/>
                          <a:pt x="1121" y="1604"/>
                          <a:pt x="1121" y="1604"/>
                        </a:cubicBezTo>
                        <a:lnTo>
                          <a:pt x="1590" y="3200"/>
                        </a:lnTo>
                        <a:lnTo>
                          <a:pt x="1" y="3396"/>
                        </a:lnTo>
                        <a:lnTo>
                          <a:pt x="57" y="4957"/>
                        </a:lnTo>
                        <a:cubicBezTo>
                          <a:pt x="122" y="4959"/>
                          <a:pt x="189" y="4960"/>
                          <a:pt x="257" y="4960"/>
                        </a:cubicBezTo>
                        <a:cubicBezTo>
                          <a:pt x="1465" y="4960"/>
                          <a:pt x="3048" y="4666"/>
                          <a:pt x="3081" y="4096"/>
                        </a:cubicBezTo>
                        <a:cubicBezTo>
                          <a:pt x="3116" y="3466"/>
                          <a:pt x="3102" y="3410"/>
                          <a:pt x="2920" y="2458"/>
                        </a:cubicBezTo>
                        <a:cubicBezTo>
                          <a:pt x="2738" y="1499"/>
                          <a:pt x="1954" y="1"/>
                          <a:pt x="1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" name="Google Shape;282;p30">
                  <a:extLst>
                    <a:ext uri="{FF2B5EF4-FFF2-40B4-BE49-F238E27FC236}">
                      <a16:creationId xmlns:a16="http://schemas.microsoft.com/office/drawing/2014/main" id="{02CFAF80-9550-DBF0-0220-05C78C9E0829}"/>
                    </a:ext>
                  </a:extLst>
                </p:cNvPr>
                <p:cNvSpPr/>
                <p:nvPr/>
              </p:nvSpPr>
              <p:spPr>
                <a:xfrm flipH="1">
                  <a:off x="2752118" y="3604450"/>
                  <a:ext cx="306757" cy="17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1384" extrusionOk="0">
                      <a:moveTo>
                        <a:pt x="2276" y="1"/>
                      </a:moveTo>
                      <a:lnTo>
                        <a:pt x="1401" y="253"/>
                      </a:lnTo>
                      <a:cubicBezTo>
                        <a:pt x="1401" y="253"/>
                        <a:pt x="371" y="722"/>
                        <a:pt x="224" y="827"/>
                      </a:cubicBezTo>
                      <a:cubicBezTo>
                        <a:pt x="77" y="925"/>
                        <a:pt x="0" y="1219"/>
                        <a:pt x="77" y="1303"/>
                      </a:cubicBezTo>
                      <a:cubicBezTo>
                        <a:pt x="121" y="1355"/>
                        <a:pt x="388" y="1383"/>
                        <a:pt x="705" y="1383"/>
                      </a:cubicBezTo>
                      <a:cubicBezTo>
                        <a:pt x="896" y="1383"/>
                        <a:pt x="1106" y="1373"/>
                        <a:pt x="1295" y="1352"/>
                      </a:cubicBezTo>
                      <a:cubicBezTo>
                        <a:pt x="1800" y="1303"/>
                        <a:pt x="2374" y="1191"/>
                        <a:pt x="2402" y="1037"/>
                      </a:cubicBezTo>
                      <a:cubicBezTo>
                        <a:pt x="2437" y="841"/>
                        <a:pt x="2276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865AA3F5-A250-0657-2AE7-B48DFF1DFBB8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D36C231A-E1AA-B036-A8A1-2B1245DA18E8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15" name="Picture 91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9E16713-492E-BBD6-1731-E644FB24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Extracting Initial Dataset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564996" y="1234068"/>
            <a:ext cx="4580149" cy="368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Choosing features based on published research and medical papers.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 a list of features available in the UK Biobank by feature id, from the UK Biobank Showcase.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Coding a generic library for feature extraction.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375;p34">
            <a:extLst>
              <a:ext uri="{FF2B5EF4-FFF2-40B4-BE49-F238E27FC236}">
                <a16:creationId xmlns:a16="http://schemas.microsoft.com/office/drawing/2014/main" id="{4B96FD0C-A58C-283A-53AA-2321B19DD1A0}"/>
              </a:ext>
            </a:extLst>
          </p:cNvPr>
          <p:cNvGrpSpPr/>
          <p:nvPr/>
        </p:nvGrpSpPr>
        <p:grpSpPr>
          <a:xfrm>
            <a:off x="5423312" y="1449587"/>
            <a:ext cx="2969840" cy="3056973"/>
            <a:chOff x="5997700" y="1520050"/>
            <a:chExt cx="948359" cy="938597"/>
          </a:xfrm>
        </p:grpSpPr>
        <p:sp>
          <p:nvSpPr>
            <p:cNvPr id="3" name="Google Shape;376;p34">
              <a:extLst>
                <a:ext uri="{FF2B5EF4-FFF2-40B4-BE49-F238E27FC236}">
                  <a16:creationId xmlns:a16="http://schemas.microsoft.com/office/drawing/2014/main" id="{71B412A7-1ABF-1B2F-D978-DFF7965E6409}"/>
                </a:ext>
              </a:extLst>
            </p:cNvPr>
            <p:cNvSpPr/>
            <p:nvPr/>
          </p:nvSpPr>
          <p:spPr>
            <a:xfrm>
              <a:off x="6061925" y="1694525"/>
              <a:ext cx="2125" cy="54825"/>
            </a:xfrm>
            <a:custGeom>
              <a:avLst/>
              <a:gdLst/>
              <a:ahLst/>
              <a:cxnLst/>
              <a:rect l="l" t="t" r="r" b="b"/>
              <a:pathLst>
                <a:path w="85" h="2193" extrusionOk="0">
                  <a:moveTo>
                    <a:pt x="1" y="1"/>
                  </a:moveTo>
                  <a:lnTo>
                    <a:pt x="1" y="2192"/>
                  </a:lnTo>
                  <a:lnTo>
                    <a:pt x="85" y="2192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77;p34">
              <a:extLst>
                <a:ext uri="{FF2B5EF4-FFF2-40B4-BE49-F238E27FC236}">
                  <a16:creationId xmlns:a16="http://schemas.microsoft.com/office/drawing/2014/main" id="{671E6AD3-A637-8A25-A022-8E75E574E787}"/>
                </a:ext>
              </a:extLst>
            </p:cNvPr>
            <p:cNvSpPr/>
            <p:nvPr/>
          </p:nvSpPr>
          <p:spPr>
            <a:xfrm>
              <a:off x="6901275" y="1936400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8;p34">
              <a:extLst>
                <a:ext uri="{FF2B5EF4-FFF2-40B4-BE49-F238E27FC236}">
                  <a16:creationId xmlns:a16="http://schemas.microsoft.com/office/drawing/2014/main" id="{963ACB4B-E771-91DE-9E7D-2645395D8335}"/>
                </a:ext>
              </a:extLst>
            </p:cNvPr>
            <p:cNvSpPr/>
            <p:nvPr/>
          </p:nvSpPr>
          <p:spPr>
            <a:xfrm>
              <a:off x="6840025" y="188057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1"/>
                  </a:lnTo>
                  <a:lnTo>
                    <a:pt x="92" y="219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9;p34">
              <a:extLst>
                <a:ext uri="{FF2B5EF4-FFF2-40B4-BE49-F238E27FC236}">
                  <a16:creationId xmlns:a16="http://schemas.microsoft.com/office/drawing/2014/main" id="{FAB09381-61F7-E27B-E38E-F45FA6E39876}"/>
                </a:ext>
              </a:extLst>
            </p:cNvPr>
            <p:cNvSpPr/>
            <p:nvPr/>
          </p:nvSpPr>
          <p:spPr>
            <a:xfrm>
              <a:off x="6061925" y="20230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;p34">
              <a:extLst>
                <a:ext uri="{FF2B5EF4-FFF2-40B4-BE49-F238E27FC236}">
                  <a16:creationId xmlns:a16="http://schemas.microsoft.com/office/drawing/2014/main" id="{34B9A33B-7684-851C-86FA-88A154F54674}"/>
                </a:ext>
              </a:extLst>
            </p:cNvPr>
            <p:cNvSpPr/>
            <p:nvPr/>
          </p:nvSpPr>
          <p:spPr>
            <a:xfrm>
              <a:off x="6143325" y="20783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91" y="21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;p34">
              <a:extLst>
                <a:ext uri="{FF2B5EF4-FFF2-40B4-BE49-F238E27FC236}">
                  <a16:creationId xmlns:a16="http://schemas.microsoft.com/office/drawing/2014/main" id="{BA6F2D20-5711-EAAD-95A4-AB6F385D3198}"/>
                </a:ext>
              </a:extLst>
            </p:cNvPr>
            <p:cNvSpPr/>
            <p:nvPr/>
          </p:nvSpPr>
          <p:spPr>
            <a:xfrm>
              <a:off x="6026225" y="1535450"/>
              <a:ext cx="440175" cy="252400"/>
            </a:xfrm>
            <a:custGeom>
              <a:avLst/>
              <a:gdLst/>
              <a:ahLst/>
              <a:cxnLst/>
              <a:rect l="l" t="t" r="r" b="b"/>
              <a:pathLst>
                <a:path w="17607" h="10096" extrusionOk="0">
                  <a:moveTo>
                    <a:pt x="1" y="1"/>
                  </a:moveTo>
                  <a:lnTo>
                    <a:pt x="1" y="10095"/>
                  </a:lnTo>
                  <a:lnTo>
                    <a:pt x="17607" y="10095"/>
                  </a:lnTo>
                  <a:lnTo>
                    <a:pt x="17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2;p34">
              <a:extLst>
                <a:ext uri="{FF2B5EF4-FFF2-40B4-BE49-F238E27FC236}">
                  <a16:creationId xmlns:a16="http://schemas.microsoft.com/office/drawing/2014/main" id="{166391C5-3360-AEEB-2594-842E2B44CEA8}"/>
                </a:ext>
              </a:extLst>
            </p:cNvPr>
            <p:cNvSpPr/>
            <p:nvPr/>
          </p:nvSpPr>
          <p:spPr>
            <a:xfrm>
              <a:off x="6263375" y="1622425"/>
              <a:ext cx="89625" cy="20500"/>
            </a:xfrm>
            <a:custGeom>
              <a:avLst/>
              <a:gdLst/>
              <a:ahLst/>
              <a:cxnLst/>
              <a:rect l="l" t="t" r="r" b="b"/>
              <a:pathLst>
                <a:path w="3585" h="820" extrusionOk="0">
                  <a:moveTo>
                    <a:pt x="91" y="1"/>
                  </a:moveTo>
                  <a:cubicBezTo>
                    <a:pt x="35" y="1"/>
                    <a:pt x="0" y="43"/>
                    <a:pt x="0" y="92"/>
                  </a:cubicBezTo>
                  <a:lnTo>
                    <a:pt x="0" y="736"/>
                  </a:lnTo>
                  <a:cubicBezTo>
                    <a:pt x="0" y="785"/>
                    <a:pt x="35" y="820"/>
                    <a:pt x="91" y="820"/>
                  </a:cubicBezTo>
                  <a:lnTo>
                    <a:pt x="3494" y="820"/>
                  </a:lnTo>
                  <a:cubicBezTo>
                    <a:pt x="3550" y="820"/>
                    <a:pt x="3585" y="785"/>
                    <a:pt x="3585" y="736"/>
                  </a:cubicBezTo>
                  <a:lnTo>
                    <a:pt x="3585" y="92"/>
                  </a:lnTo>
                  <a:cubicBezTo>
                    <a:pt x="3585" y="43"/>
                    <a:pt x="3550" y="1"/>
                    <a:pt x="3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3;p34">
              <a:extLst>
                <a:ext uri="{FF2B5EF4-FFF2-40B4-BE49-F238E27FC236}">
                  <a16:creationId xmlns:a16="http://schemas.microsoft.com/office/drawing/2014/main" id="{D796DFFA-CF82-5823-233B-F83C4C45FD03}"/>
                </a:ext>
              </a:extLst>
            </p:cNvPr>
            <p:cNvSpPr/>
            <p:nvPr/>
          </p:nvSpPr>
          <p:spPr>
            <a:xfrm>
              <a:off x="62689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4;p34">
              <a:extLst>
                <a:ext uri="{FF2B5EF4-FFF2-40B4-BE49-F238E27FC236}">
                  <a16:creationId xmlns:a16="http://schemas.microsoft.com/office/drawing/2014/main" id="{514D31BD-F803-FD0D-D2A4-A004FC334E7E}"/>
                </a:ext>
              </a:extLst>
            </p:cNvPr>
            <p:cNvSpPr/>
            <p:nvPr/>
          </p:nvSpPr>
          <p:spPr>
            <a:xfrm>
              <a:off x="627492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5;p34">
              <a:extLst>
                <a:ext uri="{FF2B5EF4-FFF2-40B4-BE49-F238E27FC236}">
                  <a16:creationId xmlns:a16="http://schemas.microsoft.com/office/drawing/2014/main" id="{A6729E39-EF2F-EED3-A46E-679FB6BEC3FB}"/>
                </a:ext>
              </a:extLst>
            </p:cNvPr>
            <p:cNvSpPr/>
            <p:nvPr/>
          </p:nvSpPr>
          <p:spPr>
            <a:xfrm>
              <a:off x="62808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6;p34">
              <a:extLst>
                <a:ext uri="{FF2B5EF4-FFF2-40B4-BE49-F238E27FC236}">
                  <a16:creationId xmlns:a16="http://schemas.microsoft.com/office/drawing/2014/main" id="{031406BB-F10F-96C4-2B56-F1851B92218B}"/>
                </a:ext>
              </a:extLst>
            </p:cNvPr>
            <p:cNvSpPr/>
            <p:nvPr/>
          </p:nvSpPr>
          <p:spPr>
            <a:xfrm>
              <a:off x="628682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;p34">
              <a:extLst>
                <a:ext uri="{FF2B5EF4-FFF2-40B4-BE49-F238E27FC236}">
                  <a16:creationId xmlns:a16="http://schemas.microsoft.com/office/drawing/2014/main" id="{D472DDD6-60C9-AF7B-2D33-2B651628B6D7}"/>
                </a:ext>
              </a:extLst>
            </p:cNvPr>
            <p:cNvSpPr/>
            <p:nvPr/>
          </p:nvSpPr>
          <p:spPr>
            <a:xfrm>
              <a:off x="629277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8;p34">
              <a:extLst>
                <a:ext uri="{FF2B5EF4-FFF2-40B4-BE49-F238E27FC236}">
                  <a16:creationId xmlns:a16="http://schemas.microsoft.com/office/drawing/2014/main" id="{3C089DA4-FC3A-C37D-0DA6-BA284F45B541}"/>
                </a:ext>
              </a:extLst>
            </p:cNvPr>
            <p:cNvSpPr/>
            <p:nvPr/>
          </p:nvSpPr>
          <p:spPr>
            <a:xfrm>
              <a:off x="629872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9;p34">
              <a:extLst>
                <a:ext uri="{FF2B5EF4-FFF2-40B4-BE49-F238E27FC236}">
                  <a16:creationId xmlns:a16="http://schemas.microsoft.com/office/drawing/2014/main" id="{A53F2549-E30F-2ABF-D436-3A26B29AF01B}"/>
                </a:ext>
              </a:extLst>
            </p:cNvPr>
            <p:cNvSpPr/>
            <p:nvPr/>
          </p:nvSpPr>
          <p:spPr>
            <a:xfrm>
              <a:off x="630467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0;p34">
              <a:extLst>
                <a:ext uri="{FF2B5EF4-FFF2-40B4-BE49-F238E27FC236}">
                  <a16:creationId xmlns:a16="http://schemas.microsoft.com/office/drawing/2014/main" id="{890D813F-76BA-01D1-48B5-E41F58BFA7DA}"/>
                </a:ext>
              </a:extLst>
            </p:cNvPr>
            <p:cNvSpPr/>
            <p:nvPr/>
          </p:nvSpPr>
          <p:spPr>
            <a:xfrm>
              <a:off x="62689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1;p34">
              <a:extLst>
                <a:ext uri="{FF2B5EF4-FFF2-40B4-BE49-F238E27FC236}">
                  <a16:creationId xmlns:a16="http://schemas.microsoft.com/office/drawing/2014/main" id="{1B28E628-340A-D55E-CA2D-B79D245D0428}"/>
                </a:ext>
              </a:extLst>
            </p:cNvPr>
            <p:cNvSpPr/>
            <p:nvPr/>
          </p:nvSpPr>
          <p:spPr>
            <a:xfrm>
              <a:off x="62749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2;p34">
              <a:extLst>
                <a:ext uri="{FF2B5EF4-FFF2-40B4-BE49-F238E27FC236}">
                  <a16:creationId xmlns:a16="http://schemas.microsoft.com/office/drawing/2014/main" id="{5036BE7A-CBA5-E695-856C-E0A1117DE156}"/>
                </a:ext>
              </a:extLst>
            </p:cNvPr>
            <p:cNvSpPr/>
            <p:nvPr/>
          </p:nvSpPr>
          <p:spPr>
            <a:xfrm>
              <a:off x="62808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3;p34">
              <a:extLst>
                <a:ext uri="{FF2B5EF4-FFF2-40B4-BE49-F238E27FC236}">
                  <a16:creationId xmlns:a16="http://schemas.microsoft.com/office/drawing/2014/main" id="{B91FFF87-0B3C-8E83-B5B3-E55A27450C0D}"/>
                </a:ext>
              </a:extLst>
            </p:cNvPr>
            <p:cNvSpPr/>
            <p:nvPr/>
          </p:nvSpPr>
          <p:spPr>
            <a:xfrm>
              <a:off x="62868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4">
              <a:extLst>
                <a:ext uri="{FF2B5EF4-FFF2-40B4-BE49-F238E27FC236}">
                  <a16:creationId xmlns:a16="http://schemas.microsoft.com/office/drawing/2014/main" id="{0EE26F5E-AD4E-F908-A206-47125CDC450B}"/>
                </a:ext>
              </a:extLst>
            </p:cNvPr>
            <p:cNvSpPr/>
            <p:nvPr/>
          </p:nvSpPr>
          <p:spPr>
            <a:xfrm>
              <a:off x="62927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;p34">
              <a:extLst>
                <a:ext uri="{FF2B5EF4-FFF2-40B4-BE49-F238E27FC236}">
                  <a16:creationId xmlns:a16="http://schemas.microsoft.com/office/drawing/2014/main" id="{2E500B10-886B-3844-E0CF-093A273733B8}"/>
                </a:ext>
              </a:extLst>
            </p:cNvPr>
            <p:cNvSpPr/>
            <p:nvPr/>
          </p:nvSpPr>
          <p:spPr>
            <a:xfrm>
              <a:off x="629872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6;p34">
              <a:extLst>
                <a:ext uri="{FF2B5EF4-FFF2-40B4-BE49-F238E27FC236}">
                  <a16:creationId xmlns:a16="http://schemas.microsoft.com/office/drawing/2014/main" id="{2441B22F-D6D6-D1D5-5EF8-9D69B22631E9}"/>
                </a:ext>
              </a:extLst>
            </p:cNvPr>
            <p:cNvSpPr/>
            <p:nvPr/>
          </p:nvSpPr>
          <p:spPr>
            <a:xfrm>
              <a:off x="630467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;p34">
              <a:extLst>
                <a:ext uri="{FF2B5EF4-FFF2-40B4-BE49-F238E27FC236}">
                  <a16:creationId xmlns:a16="http://schemas.microsoft.com/office/drawing/2014/main" id="{288AACE5-B3DD-20C1-DC2B-5D53D278181F}"/>
                </a:ext>
              </a:extLst>
            </p:cNvPr>
            <p:cNvSpPr/>
            <p:nvPr/>
          </p:nvSpPr>
          <p:spPr>
            <a:xfrm>
              <a:off x="63108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8;p34">
              <a:extLst>
                <a:ext uri="{FF2B5EF4-FFF2-40B4-BE49-F238E27FC236}">
                  <a16:creationId xmlns:a16="http://schemas.microsoft.com/office/drawing/2014/main" id="{5BEE176A-F584-3E5B-0A86-5D59CE5D765A}"/>
                </a:ext>
              </a:extLst>
            </p:cNvPr>
            <p:cNvSpPr/>
            <p:nvPr/>
          </p:nvSpPr>
          <p:spPr>
            <a:xfrm>
              <a:off x="63167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9;p34">
              <a:extLst>
                <a:ext uri="{FF2B5EF4-FFF2-40B4-BE49-F238E27FC236}">
                  <a16:creationId xmlns:a16="http://schemas.microsoft.com/office/drawing/2014/main" id="{1877BFDD-0810-F08A-CB1B-E94858B328A0}"/>
                </a:ext>
              </a:extLst>
            </p:cNvPr>
            <p:cNvSpPr/>
            <p:nvPr/>
          </p:nvSpPr>
          <p:spPr>
            <a:xfrm>
              <a:off x="63227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0;p34">
              <a:extLst>
                <a:ext uri="{FF2B5EF4-FFF2-40B4-BE49-F238E27FC236}">
                  <a16:creationId xmlns:a16="http://schemas.microsoft.com/office/drawing/2014/main" id="{08026FB2-4320-6102-5AEC-BCF40ED9535F}"/>
                </a:ext>
              </a:extLst>
            </p:cNvPr>
            <p:cNvSpPr/>
            <p:nvPr/>
          </p:nvSpPr>
          <p:spPr>
            <a:xfrm>
              <a:off x="63286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1;p34">
              <a:extLst>
                <a:ext uri="{FF2B5EF4-FFF2-40B4-BE49-F238E27FC236}">
                  <a16:creationId xmlns:a16="http://schemas.microsoft.com/office/drawing/2014/main" id="{F07DD0A7-BBBF-A8D1-94DD-DA006AE06C1E}"/>
                </a:ext>
              </a:extLst>
            </p:cNvPr>
            <p:cNvSpPr/>
            <p:nvPr/>
          </p:nvSpPr>
          <p:spPr>
            <a:xfrm>
              <a:off x="633460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;p34">
              <a:extLst>
                <a:ext uri="{FF2B5EF4-FFF2-40B4-BE49-F238E27FC236}">
                  <a16:creationId xmlns:a16="http://schemas.microsoft.com/office/drawing/2014/main" id="{6102DB0C-FB43-8ECB-6883-03EB4E966672}"/>
                </a:ext>
              </a:extLst>
            </p:cNvPr>
            <p:cNvSpPr/>
            <p:nvPr/>
          </p:nvSpPr>
          <p:spPr>
            <a:xfrm>
              <a:off x="634055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3;p34">
              <a:extLst>
                <a:ext uri="{FF2B5EF4-FFF2-40B4-BE49-F238E27FC236}">
                  <a16:creationId xmlns:a16="http://schemas.microsoft.com/office/drawing/2014/main" id="{344CFE9B-8BAD-4698-7242-8DC75BA295F8}"/>
                </a:ext>
              </a:extLst>
            </p:cNvPr>
            <p:cNvSpPr/>
            <p:nvPr/>
          </p:nvSpPr>
          <p:spPr>
            <a:xfrm>
              <a:off x="6346325" y="162767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71" y="1"/>
                  </a:moveTo>
                  <a:cubicBezTo>
                    <a:pt x="36" y="1"/>
                    <a:pt x="1" y="36"/>
                    <a:pt x="1" y="71"/>
                  </a:cubicBezTo>
                  <a:cubicBezTo>
                    <a:pt x="1" y="106"/>
                    <a:pt x="36" y="134"/>
                    <a:pt x="71" y="134"/>
                  </a:cubicBezTo>
                  <a:cubicBezTo>
                    <a:pt x="106" y="134"/>
                    <a:pt x="134" y="106"/>
                    <a:pt x="134" y="71"/>
                  </a:cubicBezTo>
                  <a:cubicBezTo>
                    <a:pt x="134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;p34">
              <a:extLst>
                <a:ext uri="{FF2B5EF4-FFF2-40B4-BE49-F238E27FC236}">
                  <a16:creationId xmlns:a16="http://schemas.microsoft.com/office/drawing/2014/main" id="{8596CE9C-4BAC-EBD2-CE5D-9A16AF57FAF3}"/>
                </a:ext>
              </a:extLst>
            </p:cNvPr>
            <p:cNvSpPr/>
            <p:nvPr/>
          </p:nvSpPr>
          <p:spPr>
            <a:xfrm>
              <a:off x="63108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;p34">
              <a:extLst>
                <a:ext uri="{FF2B5EF4-FFF2-40B4-BE49-F238E27FC236}">
                  <a16:creationId xmlns:a16="http://schemas.microsoft.com/office/drawing/2014/main" id="{CC427690-D943-BE2E-11EF-29C7076E6AD4}"/>
                </a:ext>
              </a:extLst>
            </p:cNvPr>
            <p:cNvSpPr/>
            <p:nvPr/>
          </p:nvSpPr>
          <p:spPr>
            <a:xfrm>
              <a:off x="63167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6;p34">
              <a:extLst>
                <a:ext uri="{FF2B5EF4-FFF2-40B4-BE49-F238E27FC236}">
                  <a16:creationId xmlns:a16="http://schemas.microsoft.com/office/drawing/2014/main" id="{2D2ED569-1B34-91DD-5EA7-5A2CA07EA812}"/>
                </a:ext>
              </a:extLst>
            </p:cNvPr>
            <p:cNvSpPr/>
            <p:nvPr/>
          </p:nvSpPr>
          <p:spPr>
            <a:xfrm>
              <a:off x="63227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7;p34">
              <a:extLst>
                <a:ext uri="{FF2B5EF4-FFF2-40B4-BE49-F238E27FC236}">
                  <a16:creationId xmlns:a16="http://schemas.microsoft.com/office/drawing/2014/main" id="{0E9061AE-2B8E-8BCA-257E-4FE0FC3254E6}"/>
                </a:ext>
              </a:extLst>
            </p:cNvPr>
            <p:cNvSpPr/>
            <p:nvPr/>
          </p:nvSpPr>
          <p:spPr>
            <a:xfrm>
              <a:off x="63286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106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8;p34">
              <a:extLst>
                <a:ext uri="{FF2B5EF4-FFF2-40B4-BE49-F238E27FC236}">
                  <a16:creationId xmlns:a16="http://schemas.microsoft.com/office/drawing/2014/main" id="{B08223FA-D33F-51EF-B7C4-C299E2D2C9CD}"/>
                </a:ext>
              </a:extLst>
            </p:cNvPr>
            <p:cNvSpPr/>
            <p:nvPr/>
          </p:nvSpPr>
          <p:spPr>
            <a:xfrm>
              <a:off x="63346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9;p34">
              <a:extLst>
                <a:ext uri="{FF2B5EF4-FFF2-40B4-BE49-F238E27FC236}">
                  <a16:creationId xmlns:a16="http://schemas.microsoft.com/office/drawing/2014/main" id="{3A717623-059B-6B20-838C-45DD5E354133}"/>
                </a:ext>
              </a:extLst>
            </p:cNvPr>
            <p:cNvSpPr/>
            <p:nvPr/>
          </p:nvSpPr>
          <p:spPr>
            <a:xfrm>
              <a:off x="63405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0;p34">
              <a:extLst>
                <a:ext uri="{FF2B5EF4-FFF2-40B4-BE49-F238E27FC236}">
                  <a16:creationId xmlns:a16="http://schemas.microsoft.com/office/drawing/2014/main" id="{33B6168A-2FAB-76DD-10CE-43D48CC56280}"/>
                </a:ext>
              </a:extLst>
            </p:cNvPr>
            <p:cNvSpPr/>
            <p:nvPr/>
          </p:nvSpPr>
          <p:spPr>
            <a:xfrm>
              <a:off x="6346500" y="16341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1;p34">
              <a:extLst>
                <a:ext uri="{FF2B5EF4-FFF2-40B4-BE49-F238E27FC236}">
                  <a16:creationId xmlns:a16="http://schemas.microsoft.com/office/drawing/2014/main" id="{F0880A32-3F30-C6A4-7A8A-53FDD2600987}"/>
                </a:ext>
              </a:extLst>
            </p:cNvPr>
            <p:cNvSpPr/>
            <p:nvPr/>
          </p:nvSpPr>
          <p:spPr>
            <a:xfrm>
              <a:off x="6272125" y="1651125"/>
              <a:ext cx="73000" cy="39575"/>
            </a:xfrm>
            <a:custGeom>
              <a:avLst/>
              <a:gdLst/>
              <a:ahLst/>
              <a:cxnLst/>
              <a:rect l="l" t="t" r="r" b="b"/>
              <a:pathLst>
                <a:path w="2920" h="1583" extrusionOk="0">
                  <a:moveTo>
                    <a:pt x="1442" y="1"/>
                  </a:moveTo>
                  <a:cubicBezTo>
                    <a:pt x="840" y="1"/>
                    <a:pt x="336" y="421"/>
                    <a:pt x="196" y="981"/>
                  </a:cubicBezTo>
                  <a:cubicBezTo>
                    <a:pt x="175" y="1079"/>
                    <a:pt x="161" y="1177"/>
                    <a:pt x="161" y="1282"/>
                  </a:cubicBezTo>
                  <a:cubicBezTo>
                    <a:pt x="161" y="1303"/>
                    <a:pt x="161" y="1324"/>
                    <a:pt x="161" y="1345"/>
                  </a:cubicBezTo>
                  <a:cubicBezTo>
                    <a:pt x="126" y="1345"/>
                    <a:pt x="98" y="1338"/>
                    <a:pt x="98" y="1338"/>
                  </a:cubicBezTo>
                  <a:cubicBezTo>
                    <a:pt x="70" y="1338"/>
                    <a:pt x="49" y="1352"/>
                    <a:pt x="28" y="1373"/>
                  </a:cubicBezTo>
                  <a:cubicBezTo>
                    <a:pt x="14" y="1387"/>
                    <a:pt x="0" y="1401"/>
                    <a:pt x="0" y="1429"/>
                  </a:cubicBezTo>
                  <a:cubicBezTo>
                    <a:pt x="0" y="1429"/>
                    <a:pt x="0" y="1436"/>
                    <a:pt x="0" y="1443"/>
                  </a:cubicBezTo>
                  <a:cubicBezTo>
                    <a:pt x="0" y="1499"/>
                    <a:pt x="42" y="1541"/>
                    <a:pt x="98" y="1541"/>
                  </a:cubicBezTo>
                  <a:cubicBezTo>
                    <a:pt x="98" y="1541"/>
                    <a:pt x="560" y="1583"/>
                    <a:pt x="1442" y="1583"/>
                  </a:cubicBezTo>
                  <a:cubicBezTo>
                    <a:pt x="2395" y="1583"/>
                    <a:pt x="2815" y="1541"/>
                    <a:pt x="2815" y="1541"/>
                  </a:cubicBezTo>
                  <a:cubicBezTo>
                    <a:pt x="2843" y="1541"/>
                    <a:pt x="2871" y="1534"/>
                    <a:pt x="2885" y="1513"/>
                  </a:cubicBezTo>
                  <a:cubicBezTo>
                    <a:pt x="2906" y="1499"/>
                    <a:pt x="2913" y="1471"/>
                    <a:pt x="2913" y="1443"/>
                  </a:cubicBezTo>
                  <a:cubicBezTo>
                    <a:pt x="2913" y="1436"/>
                    <a:pt x="2913" y="1429"/>
                    <a:pt x="2913" y="1429"/>
                  </a:cubicBezTo>
                  <a:lnTo>
                    <a:pt x="2920" y="1429"/>
                  </a:lnTo>
                  <a:cubicBezTo>
                    <a:pt x="2913" y="1380"/>
                    <a:pt x="2871" y="1338"/>
                    <a:pt x="2815" y="1338"/>
                  </a:cubicBezTo>
                  <a:cubicBezTo>
                    <a:pt x="2815" y="1338"/>
                    <a:pt x="2780" y="1345"/>
                    <a:pt x="2717" y="1345"/>
                  </a:cubicBezTo>
                  <a:cubicBezTo>
                    <a:pt x="2717" y="1324"/>
                    <a:pt x="2717" y="1303"/>
                    <a:pt x="2717" y="1282"/>
                  </a:cubicBezTo>
                  <a:cubicBezTo>
                    <a:pt x="2717" y="911"/>
                    <a:pt x="2563" y="575"/>
                    <a:pt x="2304" y="337"/>
                  </a:cubicBezTo>
                  <a:cubicBezTo>
                    <a:pt x="2079" y="134"/>
                    <a:pt x="1771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;p34">
              <a:extLst>
                <a:ext uri="{FF2B5EF4-FFF2-40B4-BE49-F238E27FC236}">
                  <a16:creationId xmlns:a16="http://schemas.microsoft.com/office/drawing/2014/main" id="{77A8FE74-B7DC-825F-160F-FFEB40CCB2B0}"/>
                </a:ext>
              </a:extLst>
            </p:cNvPr>
            <p:cNvSpPr/>
            <p:nvPr/>
          </p:nvSpPr>
          <p:spPr>
            <a:xfrm>
              <a:off x="6280700" y="1705375"/>
              <a:ext cx="54100" cy="54300"/>
            </a:xfrm>
            <a:custGeom>
              <a:avLst/>
              <a:gdLst/>
              <a:ahLst/>
              <a:cxnLst/>
              <a:rect l="l" t="t" r="r" b="b"/>
              <a:pathLst>
                <a:path w="2164" h="2172" fill="none" extrusionOk="0">
                  <a:moveTo>
                    <a:pt x="2164" y="1086"/>
                  </a:moveTo>
                  <a:cubicBezTo>
                    <a:pt x="2164" y="1688"/>
                    <a:pt x="1680" y="2171"/>
                    <a:pt x="1078" y="2171"/>
                  </a:cubicBezTo>
                  <a:cubicBezTo>
                    <a:pt x="483" y="2171"/>
                    <a:pt x="0" y="1688"/>
                    <a:pt x="0" y="1086"/>
                  </a:cubicBezTo>
                  <a:cubicBezTo>
                    <a:pt x="0" y="484"/>
                    <a:pt x="483" y="1"/>
                    <a:pt x="1078" y="1"/>
                  </a:cubicBezTo>
                  <a:cubicBezTo>
                    <a:pt x="1680" y="1"/>
                    <a:pt x="2164" y="484"/>
                    <a:pt x="2164" y="1086"/>
                  </a:cubicBezTo>
                  <a:close/>
                </a:path>
              </a:pathLst>
            </a:custGeom>
            <a:solidFill>
              <a:schemeClr val="lt2"/>
            </a:solidFill>
            <a:ln w="1925" cap="flat" cmpd="sng">
              <a:solidFill>
                <a:srgbClr val="FFD6DE"/>
              </a:solidFill>
              <a:prstDash val="solid"/>
              <a:miter lim="7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3;p34">
              <a:extLst>
                <a:ext uri="{FF2B5EF4-FFF2-40B4-BE49-F238E27FC236}">
                  <a16:creationId xmlns:a16="http://schemas.microsoft.com/office/drawing/2014/main" id="{24721720-DD29-35B5-DB27-9D1CBEB1440D}"/>
                </a:ext>
              </a:extLst>
            </p:cNvPr>
            <p:cNvSpPr/>
            <p:nvPr/>
          </p:nvSpPr>
          <p:spPr>
            <a:xfrm>
              <a:off x="6370125" y="16275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50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4;p34">
              <a:extLst>
                <a:ext uri="{FF2B5EF4-FFF2-40B4-BE49-F238E27FC236}">
                  <a16:creationId xmlns:a16="http://schemas.microsoft.com/office/drawing/2014/main" id="{5BD6E56F-A63A-2A35-2DF6-542A7D516270}"/>
                </a:ext>
              </a:extLst>
            </p:cNvPr>
            <p:cNvSpPr/>
            <p:nvPr/>
          </p:nvSpPr>
          <p:spPr>
            <a:xfrm>
              <a:off x="6370125" y="16338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8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50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8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5;p34">
              <a:extLst>
                <a:ext uri="{FF2B5EF4-FFF2-40B4-BE49-F238E27FC236}">
                  <a16:creationId xmlns:a16="http://schemas.microsoft.com/office/drawing/2014/main" id="{4666598C-752C-CFDB-DCDD-514E2BE3CB24}"/>
                </a:ext>
              </a:extLst>
            </p:cNvPr>
            <p:cNvSpPr/>
            <p:nvPr/>
          </p:nvSpPr>
          <p:spPr>
            <a:xfrm>
              <a:off x="6370125" y="164027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6;p34">
              <a:extLst>
                <a:ext uri="{FF2B5EF4-FFF2-40B4-BE49-F238E27FC236}">
                  <a16:creationId xmlns:a16="http://schemas.microsoft.com/office/drawing/2014/main" id="{B364F2B6-A080-FBC1-477D-B8B10F394DB9}"/>
                </a:ext>
              </a:extLst>
            </p:cNvPr>
            <p:cNvSpPr/>
            <p:nvPr/>
          </p:nvSpPr>
          <p:spPr>
            <a:xfrm>
              <a:off x="6370125" y="16730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7;p34">
              <a:extLst>
                <a:ext uri="{FF2B5EF4-FFF2-40B4-BE49-F238E27FC236}">
                  <a16:creationId xmlns:a16="http://schemas.microsoft.com/office/drawing/2014/main" id="{A2294BA9-2012-1667-BAA3-AE12237C9AF2}"/>
                </a:ext>
              </a:extLst>
            </p:cNvPr>
            <p:cNvSpPr/>
            <p:nvPr/>
          </p:nvSpPr>
          <p:spPr>
            <a:xfrm>
              <a:off x="6370125" y="16791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8;p34">
              <a:extLst>
                <a:ext uri="{FF2B5EF4-FFF2-40B4-BE49-F238E27FC236}">
                  <a16:creationId xmlns:a16="http://schemas.microsoft.com/office/drawing/2014/main" id="{EC258CE8-77B7-76A3-3790-DFBC84B8C0A3}"/>
                </a:ext>
              </a:extLst>
            </p:cNvPr>
            <p:cNvSpPr/>
            <p:nvPr/>
          </p:nvSpPr>
          <p:spPr>
            <a:xfrm>
              <a:off x="6370125" y="16856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43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;p34">
              <a:extLst>
                <a:ext uri="{FF2B5EF4-FFF2-40B4-BE49-F238E27FC236}">
                  <a16:creationId xmlns:a16="http://schemas.microsoft.com/office/drawing/2014/main" id="{17847C73-B3AB-191F-FB9B-13828E144BFC}"/>
                </a:ext>
              </a:extLst>
            </p:cNvPr>
            <p:cNvSpPr/>
            <p:nvPr/>
          </p:nvSpPr>
          <p:spPr>
            <a:xfrm>
              <a:off x="6370125" y="17337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0;p34">
              <a:extLst>
                <a:ext uri="{FF2B5EF4-FFF2-40B4-BE49-F238E27FC236}">
                  <a16:creationId xmlns:a16="http://schemas.microsoft.com/office/drawing/2014/main" id="{90871161-DD12-39E1-1900-5C0A0EA6E095}"/>
                </a:ext>
              </a:extLst>
            </p:cNvPr>
            <p:cNvSpPr/>
            <p:nvPr/>
          </p:nvSpPr>
          <p:spPr>
            <a:xfrm>
              <a:off x="6370125" y="17398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1;p34">
              <a:extLst>
                <a:ext uri="{FF2B5EF4-FFF2-40B4-BE49-F238E27FC236}">
                  <a16:creationId xmlns:a16="http://schemas.microsoft.com/office/drawing/2014/main" id="{5DD5B078-5708-9230-0656-FB8D048DF6F9}"/>
                </a:ext>
              </a:extLst>
            </p:cNvPr>
            <p:cNvSpPr/>
            <p:nvPr/>
          </p:nvSpPr>
          <p:spPr>
            <a:xfrm>
              <a:off x="6370125" y="17463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lnTo>
                    <a:pt x="1" y="119"/>
                  </a:lnTo>
                  <a:cubicBezTo>
                    <a:pt x="1" y="133"/>
                    <a:pt x="15" y="147"/>
                    <a:pt x="29" y="147"/>
                  </a:cubicBezTo>
                  <a:lnTo>
                    <a:pt x="2843" y="147"/>
                  </a:lnTo>
                  <a:cubicBezTo>
                    <a:pt x="2864" y="147"/>
                    <a:pt x="2878" y="133"/>
                    <a:pt x="2878" y="119"/>
                  </a:cubicBezTo>
                  <a:lnTo>
                    <a:pt x="2878" y="28"/>
                  </a:lnTo>
                  <a:cubicBezTo>
                    <a:pt x="2878" y="14"/>
                    <a:pt x="2864" y="0"/>
                    <a:pt x="2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2;p34">
              <a:extLst>
                <a:ext uri="{FF2B5EF4-FFF2-40B4-BE49-F238E27FC236}">
                  <a16:creationId xmlns:a16="http://schemas.microsoft.com/office/drawing/2014/main" id="{2C3CCD7F-7BF7-AB81-8670-3ED9C702DE47}"/>
                </a:ext>
              </a:extLst>
            </p:cNvPr>
            <p:cNvSpPr/>
            <p:nvPr/>
          </p:nvSpPr>
          <p:spPr>
            <a:xfrm>
              <a:off x="6040400" y="1625200"/>
              <a:ext cx="200250" cy="127100"/>
            </a:xfrm>
            <a:custGeom>
              <a:avLst/>
              <a:gdLst/>
              <a:ahLst/>
              <a:cxnLst/>
              <a:rect l="l" t="t" r="r" b="b"/>
              <a:pathLst>
                <a:path w="8010" h="5084" extrusionOk="0">
                  <a:moveTo>
                    <a:pt x="7561" y="975"/>
                  </a:moveTo>
                  <a:cubicBezTo>
                    <a:pt x="7562" y="975"/>
                    <a:pt x="7568" y="982"/>
                    <a:pt x="7568" y="982"/>
                  </a:cubicBezTo>
                  <a:cubicBezTo>
                    <a:pt x="7568" y="989"/>
                    <a:pt x="7568" y="996"/>
                    <a:pt x="7568" y="996"/>
                  </a:cubicBezTo>
                  <a:cubicBezTo>
                    <a:pt x="7568" y="989"/>
                    <a:pt x="7568" y="982"/>
                    <a:pt x="7561" y="975"/>
                  </a:cubicBezTo>
                  <a:close/>
                  <a:moveTo>
                    <a:pt x="1330" y="512"/>
                  </a:moveTo>
                  <a:cubicBezTo>
                    <a:pt x="1823" y="512"/>
                    <a:pt x="2321" y="604"/>
                    <a:pt x="2787" y="793"/>
                  </a:cubicBezTo>
                  <a:cubicBezTo>
                    <a:pt x="2822" y="821"/>
                    <a:pt x="2850" y="856"/>
                    <a:pt x="2878" y="884"/>
                  </a:cubicBezTo>
                  <a:cubicBezTo>
                    <a:pt x="2829" y="1003"/>
                    <a:pt x="2696" y="1066"/>
                    <a:pt x="2570" y="1066"/>
                  </a:cubicBezTo>
                  <a:cubicBezTo>
                    <a:pt x="2561" y="1066"/>
                    <a:pt x="2551" y="1067"/>
                    <a:pt x="2542" y="1067"/>
                  </a:cubicBezTo>
                  <a:cubicBezTo>
                    <a:pt x="2426" y="1067"/>
                    <a:pt x="2315" y="1029"/>
                    <a:pt x="2199" y="1003"/>
                  </a:cubicBezTo>
                  <a:cubicBezTo>
                    <a:pt x="2032" y="961"/>
                    <a:pt x="1861" y="939"/>
                    <a:pt x="1690" y="939"/>
                  </a:cubicBezTo>
                  <a:cubicBezTo>
                    <a:pt x="1631" y="939"/>
                    <a:pt x="1572" y="941"/>
                    <a:pt x="1513" y="947"/>
                  </a:cubicBezTo>
                  <a:cubicBezTo>
                    <a:pt x="1356" y="965"/>
                    <a:pt x="1199" y="999"/>
                    <a:pt x="1042" y="999"/>
                  </a:cubicBezTo>
                  <a:cubicBezTo>
                    <a:pt x="1017" y="999"/>
                    <a:pt x="992" y="998"/>
                    <a:pt x="967" y="996"/>
                  </a:cubicBezTo>
                  <a:cubicBezTo>
                    <a:pt x="806" y="975"/>
                    <a:pt x="645" y="905"/>
                    <a:pt x="554" y="765"/>
                  </a:cubicBezTo>
                  <a:cubicBezTo>
                    <a:pt x="617" y="695"/>
                    <a:pt x="701" y="632"/>
                    <a:pt x="792" y="597"/>
                  </a:cubicBezTo>
                  <a:cubicBezTo>
                    <a:pt x="946" y="534"/>
                    <a:pt x="1114" y="520"/>
                    <a:pt x="1275" y="513"/>
                  </a:cubicBezTo>
                  <a:cubicBezTo>
                    <a:pt x="1293" y="513"/>
                    <a:pt x="1311" y="512"/>
                    <a:pt x="1330" y="512"/>
                  </a:cubicBezTo>
                  <a:close/>
                  <a:moveTo>
                    <a:pt x="6580" y="545"/>
                  </a:moveTo>
                  <a:cubicBezTo>
                    <a:pt x="6632" y="545"/>
                    <a:pt x="6683" y="546"/>
                    <a:pt x="6735" y="548"/>
                  </a:cubicBezTo>
                  <a:cubicBezTo>
                    <a:pt x="6896" y="555"/>
                    <a:pt x="7064" y="569"/>
                    <a:pt x="7218" y="632"/>
                  </a:cubicBezTo>
                  <a:cubicBezTo>
                    <a:pt x="7309" y="674"/>
                    <a:pt x="7393" y="730"/>
                    <a:pt x="7456" y="807"/>
                  </a:cubicBezTo>
                  <a:cubicBezTo>
                    <a:pt x="7372" y="940"/>
                    <a:pt x="7204" y="1017"/>
                    <a:pt x="7043" y="1024"/>
                  </a:cubicBezTo>
                  <a:cubicBezTo>
                    <a:pt x="7018" y="1026"/>
                    <a:pt x="6993" y="1027"/>
                    <a:pt x="6968" y="1027"/>
                  </a:cubicBezTo>
                  <a:cubicBezTo>
                    <a:pt x="6811" y="1027"/>
                    <a:pt x="6654" y="993"/>
                    <a:pt x="6497" y="975"/>
                  </a:cubicBezTo>
                  <a:cubicBezTo>
                    <a:pt x="6420" y="965"/>
                    <a:pt x="6343" y="961"/>
                    <a:pt x="6266" y="961"/>
                  </a:cubicBezTo>
                  <a:cubicBezTo>
                    <a:pt x="6113" y="961"/>
                    <a:pt x="5961" y="979"/>
                    <a:pt x="5811" y="1017"/>
                  </a:cubicBezTo>
                  <a:cubicBezTo>
                    <a:pt x="5701" y="1043"/>
                    <a:pt x="5585" y="1081"/>
                    <a:pt x="5469" y="1081"/>
                  </a:cubicBezTo>
                  <a:cubicBezTo>
                    <a:pt x="5459" y="1081"/>
                    <a:pt x="5450" y="1080"/>
                    <a:pt x="5440" y="1080"/>
                  </a:cubicBezTo>
                  <a:cubicBezTo>
                    <a:pt x="5314" y="1073"/>
                    <a:pt x="5188" y="1010"/>
                    <a:pt x="5132" y="891"/>
                  </a:cubicBezTo>
                  <a:cubicBezTo>
                    <a:pt x="5160" y="863"/>
                    <a:pt x="5188" y="828"/>
                    <a:pt x="5223" y="800"/>
                  </a:cubicBezTo>
                  <a:cubicBezTo>
                    <a:pt x="5658" y="630"/>
                    <a:pt x="6115" y="545"/>
                    <a:pt x="6580" y="545"/>
                  </a:cubicBezTo>
                  <a:close/>
                  <a:moveTo>
                    <a:pt x="562" y="1048"/>
                  </a:moveTo>
                  <a:cubicBezTo>
                    <a:pt x="651" y="1048"/>
                    <a:pt x="743" y="1081"/>
                    <a:pt x="820" y="1136"/>
                  </a:cubicBezTo>
                  <a:cubicBezTo>
                    <a:pt x="939" y="1220"/>
                    <a:pt x="1030" y="1346"/>
                    <a:pt x="1114" y="1472"/>
                  </a:cubicBezTo>
                  <a:lnTo>
                    <a:pt x="1177" y="1549"/>
                  </a:lnTo>
                  <a:cubicBezTo>
                    <a:pt x="1096" y="1589"/>
                    <a:pt x="1005" y="1610"/>
                    <a:pt x="914" y="1610"/>
                  </a:cubicBezTo>
                  <a:cubicBezTo>
                    <a:pt x="800" y="1610"/>
                    <a:pt x="689" y="1577"/>
                    <a:pt x="603" y="1507"/>
                  </a:cubicBezTo>
                  <a:cubicBezTo>
                    <a:pt x="477" y="1409"/>
                    <a:pt x="414" y="1241"/>
                    <a:pt x="421" y="1080"/>
                  </a:cubicBezTo>
                  <a:cubicBezTo>
                    <a:pt x="465" y="1058"/>
                    <a:pt x="513" y="1048"/>
                    <a:pt x="562" y="1048"/>
                  </a:cubicBezTo>
                  <a:close/>
                  <a:moveTo>
                    <a:pt x="7443" y="1087"/>
                  </a:moveTo>
                  <a:cubicBezTo>
                    <a:pt x="7495" y="1087"/>
                    <a:pt x="7545" y="1098"/>
                    <a:pt x="7589" y="1122"/>
                  </a:cubicBezTo>
                  <a:cubicBezTo>
                    <a:pt x="7603" y="1283"/>
                    <a:pt x="7540" y="1451"/>
                    <a:pt x="7414" y="1549"/>
                  </a:cubicBezTo>
                  <a:cubicBezTo>
                    <a:pt x="7334" y="1615"/>
                    <a:pt x="7230" y="1644"/>
                    <a:pt x="7123" y="1644"/>
                  </a:cubicBezTo>
                  <a:cubicBezTo>
                    <a:pt x="7026" y="1644"/>
                    <a:pt x="6927" y="1620"/>
                    <a:pt x="6840" y="1577"/>
                  </a:cubicBezTo>
                  <a:cubicBezTo>
                    <a:pt x="6861" y="1556"/>
                    <a:pt x="6882" y="1528"/>
                    <a:pt x="6896" y="1500"/>
                  </a:cubicBezTo>
                  <a:cubicBezTo>
                    <a:pt x="6987" y="1381"/>
                    <a:pt x="7071" y="1255"/>
                    <a:pt x="7197" y="1171"/>
                  </a:cubicBezTo>
                  <a:cubicBezTo>
                    <a:pt x="7267" y="1118"/>
                    <a:pt x="7357" y="1087"/>
                    <a:pt x="7443" y="1087"/>
                  </a:cubicBezTo>
                  <a:close/>
                  <a:moveTo>
                    <a:pt x="4063" y="0"/>
                  </a:moveTo>
                  <a:cubicBezTo>
                    <a:pt x="4041" y="0"/>
                    <a:pt x="4020" y="1"/>
                    <a:pt x="3998" y="2"/>
                  </a:cubicBezTo>
                  <a:lnTo>
                    <a:pt x="3998" y="9"/>
                  </a:lnTo>
                  <a:cubicBezTo>
                    <a:pt x="3976" y="8"/>
                    <a:pt x="3954" y="7"/>
                    <a:pt x="3932" y="7"/>
                  </a:cubicBezTo>
                  <a:cubicBezTo>
                    <a:pt x="3529" y="7"/>
                    <a:pt x="3138" y="186"/>
                    <a:pt x="2773" y="366"/>
                  </a:cubicBezTo>
                  <a:cubicBezTo>
                    <a:pt x="2766" y="366"/>
                    <a:pt x="2759" y="373"/>
                    <a:pt x="2752" y="373"/>
                  </a:cubicBezTo>
                  <a:cubicBezTo>
                    <a:pt x="2644" y="402"/>
                    <a:pt x="2534" y="414"/>
                    <a:pt x="2423" y="414"/>
                  </a:cubicBezTo>
                  <a:cubicBezTo>
                    <a:pt x="2161" y="414"/>
                    <a:pt x="1895" y="348"/>
                    <a:pt x="1639" y="289"/>
                  </a:cubicBezTo>
                  <a:cubicBezTo>
                    <a:pt x="1449" y="247"/>
                    <a:pt x="1248" y="213"/>
                    <a:pt x="1053" y="213"/>
                  </a:cubicBezTo>
                  <a:cubicBezTo>
                    <a:pt x="853" y="213"/>
                    <a:pt x="657" y="249"/>
                    <a:pt x="484" y="352"/>
                  </a:cubicBezTo>
                  <a:cubicBezTo>
                    <a:pt x="183" y="534"/>
                    <a:pt x="1" y="919"/>
                    <a:pt x="43" y="1290"/>
                  </a:cubicBezTo>
                  <a:cubicBezTo>
                    <a:pt x="92" y="1654"/>
                    <a:pt x="358" y="1983"/>
                    <a:pt x="701" y="2081"/>
                  </a:cubicBezTo>
                  <a:cubicBezTo>
                    <a:pt x="890" y="2137"/>
                    <a:pt x="1093" y="2130"/>
                    <a:pt x="1254" y="2249"/>
                  </a:cubicBezTo>
                  <a:cubicBezTo>
                    <a:pt x="1289" y="2270"/>
                    <a:pt x="1324" y="2305"/>
                    <a:pt x="1366" y="2326"/>
                  </a:cubicBezTo>
                  <a:cubicBezTo>
                    <a:pt x="1385" y="2337"/>
                    <a:pt x="1409" y="2344"/>
                    <a:pt x="1434" y="2344"/>
                  </a:cubicBezTo>
                  <a:cubicBezTo>
                    <a:pt x="1455" y="2344"/>
                    <a:pt x="1476" y="2339"/>
                    <a:pt x="1492" y="2326"/>
                  </a:cubicBezTo>
                  <a:cubicBezTo>
                    <a:pt x="1527" y="2298"/>
                    <a:pt x="1534" y="2235"/>
                    <a:pt x="1492" y="2207"/>
                  </a:cubicBezTo>
                  <a:lnTo>
                    <a:pt x="1492" y="2207"/>
                  </a:lnTo>
                  <a:cubicBezTo>
                    <a:pt x="1509" y="2218"/>
                    <a:pt x="1530" y="2224"/>
                    <a:pt x="1551" y="2224"/>
                  </a:cubicBezTo>
                  <a:cubicBezTo>
                    <a:pt x="1583" y="2224"/>
                    <a:pt x="1615" y="2211"/>
                    <a:pt x="1632" y="2186"/>
                  </a:cubicBezTo>
                  <a:cubicBezTo>
                    <a:pt x="1653" y="2137"/>
                    <a:pt x="1632" y="2081"/>
                    <a:pt x="1597" y="2053"/>
                  </a:cubicBezTo>
                  <a:cubicBezTo>
                    <a:pt x="1618" y="1962"/>
                    <a:pt x="1576" y="1836"/>
                    <a:pt x="1485" y="1836"/>
                  </a:cubicBezTo>
                  <a:cubicBezTo>
                    <a:pt x="1485" y="1829"/>
                    <a:pt x="1485" y="1829"/>
                    <a:pt x="1485" y="1829"/>
                  </a:cubicBezTo>
                  <a:cubicBezTo>
                    <a:pt x="1559" y="1859"/>
                    <a:pt x="1639" y="1874"/>
                    <a:pt x="1718" y="1874"/>
                  </a:cubicBezTo>
                  <a:cubicBezTo>
                    <a:pt x="1857" y="1874"/>
                    <a:pt x="1997" y="1829"/>
                    <a:pt x="2108" y="1745"/>
                  </a:cubicBezTo>
                  <a:cubicBezTo>
                    <a:pt x="2262" y="1626"/>
                    <a:pt x="2367" y="1451"/>
                    <a:pt x="2521" y="1339"/>
                  </a:cubicBezTo>
                  <a:cubicBezTo>
                    <a:pt x="2635" y="1255"/>
                    <a:pt x="2774" y="1212"/>
                    <a:pt x="2912" y="1212"/>
                  </a:cubicBezTo>
                  <a:cubicBezTo>
                    <a:pt x="2969" y="1212"/>
                    <a:pt x="3026" y="1220"/>
                    <a:pt x="3081" y="1234"/>
                  </a:cubicBezTo>
                  <a:cubicBezTo>
                    <a:pt x="3095" y="1262"/>
                    <a:pt x="3109" y="1290"/>
                    <a:pt x="3123" y="1325"/>
                  </a:cubicBezTo>
                  <a:cubicBezTo>
                    <a:pt x="3270" y="1626"/>
                    <a:pt x="3410" y="1927"/>
                    <a:pt x="3550" y="2228"/>
                  </a:cubicBezTo>
                  <a:cubicBezTo>
                    <a:pt x="3599" y="2333"/>
                    <a:pt x="3655" y="2445"/>
                    <a:pt x="3627" y="2557"/>
                  </a:cubicBezTo>
                  <a:cubicBezTo>
                    <a:pt x="3606" y="2662"/>
                    <a:pt x="3529" y="2746"/>
                    <a:pt x="3494" y="2851"/>
                  </a:cubicBezTo>
                  <a:cubicBezTo>
                    <a:pt x="3431" y="3012"/>
                    <a:pt x="3508" y="3187"/>
                    <a:pt x="3557" y="3355"/>
                  </a:cubicBezTo>
                  <a:cubicBezTo>
                    <a:pt x="3655" y="3628"/>
                    <a:pt x="3690" y="3915"/>
                    <a:pt x="3697" y="4202"/>
                  </a:cubicBezTo>
                  <a:cubicBezTo>
                    <a:pt x="3697" y="4468"/>
                    <a:pt x="3669" y="4734"/>
                    <a:pt x="3634" y="5000"/>
                  </a:cubicBezTo>
                  <a:cubicBezTo>
                    <a:pt x="3634" y="5014"/>
                    <a:pt x="3634" y="5035"/>
                    <a:pt x="3641" y="5049"/>
                  </a:cubicBezTo>
                  <a:cubicBezTo>
                    <a:pt x="3648" y="5070"/>
                    <a:pt x="3680" y="5075"/>
                    <a:pt x="3713" y="5075"/>
                  </a:cubicBezTo>
                  <a:cubicBezTo>
                    <a:pt x="3746" y="5075"/>
                    <a:pt x="3781" y="5070"/>
                    <a:pt x="3795" y="5070"/>
                  </a:cubicBezTo>
                  <a:cubicBezTo>
                    <a:pt x="3865" y="5063"/>
                    <a:pt x="3935" y="5063"/>
                    <a:pt x="4005" y="5063"/>
                  </a:cubicBezTo>
                  <a:cubicBezTo>
                    <a:pt x="4086" y="5063"/>
                    <a:pt x="4175" y="5084"/>
                    <a:pt x="4259" y="5084"/>
                  </a:cubicBezTo>
                  <a:cubicBezTo>
                    <a:pt x="4285" y="5084"/>
                    <a:pt x="4310" y="5082"/>
                    <a:pt x="4334" y="5077"/>
                  </a:cubicBezTo>
                  <a:cubicBezTo>
                    <a:pt x="4418" y="5056"/>
                    <a:pt x="4397" y="4986"/>
                    <a:pt x="4376" y="4909"/>
                  </a:cubicBezTo>
                  <a:cubicBezTo>
                    <a:pt x="4320" y="4685"/>
                    <a:pt x="4306" y="4454"/>
                    <a:pt x="4313" y="4223"/>
                  </a:cubicBezTo>
                  <a:cubicBezTo>
                    <a:pt x="4320" y="3929"/>
                    <a:pt x="4369" y="3628"/>
                    <a:pt x="4460" y="3348"/>
                  </a:cubicBezTo>
                  <a:cubicBezTo>
                    <a:pt x="4516" y="3187"/>
                    <a:pt x="4586" y="3012"/>
                    <a:pt x="4530" y="2844"/>
                  </a:cubicBezTo>
                  <a:cubicBezTo>
                    <a:pt x="4495" y="2746"/>
                    <a:pt x="4411" y="2662"/>
                    <a:pt x="4390" y="2557"/>
                  </a:cubicBezTo>
                  <a:cubicBezTo>
                    <a:pt x="4362" y="2445"/>
                    <a:pt x="4418" y="2326"/>
                    <a:pt x="4467" y="2228"/>
                  </a:cubicBezTo>
                  <a:cubicBezTo>
                    <a:pt x="4607" y="1927"/>
                    <a:pt x="4747" y="1626"/>
                    <a:pt x="4887" y="1325"/>
                  </a:cubicBezTo>
                  <a:cubicBezTo>
                    <a:pt x="4901" y="1297"/>
                    <a:pt x="4915" y="1269"/>
                    <a:pt x="4929" y="1241"/>
                  </a:cubicBezTo>
                  <a:cubicBezTo>
                    <a:pt x="4981" y="1227"/>
                    <a:pt x="5035" y="1221"/>
                    <a:pt x="5088" y="1221"/>
                  </a:cubicBezTo>
                  <a:cubicBezTo>
                    <a:pt x="5230" y="1221"/>
                    <a:pt x="5372" y="1267"/>
                    <a:pt x="5489" y="1353"/>
                  </a:cubicBezTo>
                  <a:cubicBezTo>
                    <a:pt x="5643" y="1465"/>
                    <a:pt x="5755" y="1647"/>
                    <a:pt x="5909" y="1766"/>
                  </a:cubicBezTo>
                  <a:cubicBezTo>
                    <a:pt x="6021" y="1851"/>
                    <a:pt x="6161" y="1898"/>
                    <a:pt x="6300" y="1898"/>
                  </a:cubicBezTo>
                  <a:cubicBezTo>
                    <a:pt x="6379" y="1898"/>
                    <a:pt x="6459" y="1883"/>
                    <a:pt x="6532" y="1850"/>
                  </a:cubicBezTo>
                  <a:cubicBezTo>
                    <a:pt x="6532" y="1857"/>
                    <a:pt x="6532" y="1857"/>
                    <a:pt x="6532" y="1864"/>
                  </a:cubicBezTo>
                  <a:cubicBezTo>
                    <a:pt x="6441" y="1864"/>
                    <a:pt x="6399" y="1990"/>
                    <a:pt x="6420" y="2081"/>
                  </a:cubicBezTo>
                  <a:cubicBezTo>
                    <a:pt x="6378" y="2102"/>
                    <a:pt x="6364" y="2165"/>
                    <a:pt x="6385" y="2207"/>
                  </a:cubicBezTo>
                  <a:cubicBezTo>
                    <a:pt x="6403" y="2234"/>
                    <a:pt x="6439" y="2249"/>
                    <a:pt x="6471" y="2249"/>
                  </a:cubicBezTo>
                  <a:cubicBezTo>
                    <a:pt x="6489" y="2249"/>
                    <a:pt x="6506" y="2245"/>
                    <a:pt x="6518" y="2235"/>
                  </a:cubicBezTo>
                  <a:lnTo>
                    <a:pt x="6518" y="2235"/>
                  </a:lnTo>
                  <a:cubicBezTo>
                    <a:pt x="6483" y="2263"/>
                    <a:pt x="6490" y="2326"/>
                    <a:pt x="6525" y="2354"/>
                  </a:cubicBezTo>
                  <a:cubicBezTo>
                    <a:pt x="6541" y="2367"/>
                    <a:pt x="6562" y="2372"/>
                    <a:pt x="6583" y="2372"/>
                  </a:cubicBezTo>
                  <a:cubicBezTo>
                    <a:pt x="6608" y="2372"/>
                    <a:pt x="6632" y="2365"/>
                    <a:pt x="6651" y="2354"/>
                  </a:cubicBezTo>
                  <a:cubicBezTo>
                    <a:pt x="6693" y="2333"/>
                    <a:pt x="6728" y="2305"/>
                    <a:pt x="6763" y="2277"/>
                  </a:cubicBezTo>
                  <a:cubicBezTo>
                    <a:pt x="6917" y="2165"/>
                    <a:pt x="7127" y="2172"/>
                    <a:pt x="7316" y="2123"/>
                  </a:cubicBezTo>
                  <a:cubicBezTo>
                    <a:pt x="7652" y="2025"/>
                    <a:pt x="7925" y="1703"/>
                    <a:pt x="7967" y="1332"/>
                  </a:cubicBezTo>
                  <a:cubicBezTo>
                    <a:pt x="8009" y="968"/>
                    <a:pt x="7827" y="576"/>
                    <a:pt x="7519" y="394"/>
                  </a:cubicBezTo>
                  <a:cubicBezTo>
                    <a:pt x="7339" y="284"/>
                    <a:pt x="7138" y="245"/>
                    <a:pt x="6932" y="245"/>
                  </a:cubicBezTo>
                  <a:cubicBezTo>
                    <a:pt x="6745" y="245"/>
                    <a:pt x="6554" y="277"/>
                    <a:pt x="6371" y="317"/>
                  </a:cubicBezTo>
                  <a:cubicBezTo>
                    <a:pt x="6120" y="369"/>
                    <a:pt x="5863" y="427"/>
                    <a:pt x="5611" y="427"/>
                  </a:cubicBezTo>
                  <a:cubicBezTo>
                    <a:pt x="5489" y="427"/>
                    <a:pt x="5369" y="414"/>
                    <a:pt x="5251" y="380"/>
                  </a:cubicBezTo>
                  <a:cubicBezTo>
                    <a:pt x="5244" y="373"/>
                    <a:pt x="5244" y="373"/>
                    <a:pt x="5237" y="373"/>
                  </a:cubicBezTo>
                  <a:cubicBezTo>
                    <a:pt x="4865" y="186"/>
                    <a:pt x="4473" y="0"/>
                    <a:pt x="4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;p34">
              <a:extLst>
                <a:ext uri="{FF2B5EF4-FFF2-40B4-BE49-F238E27FC236}">
                  <a16:creationId xmlns:a16="http://schemas.microsoft.com/office/drawing/2014/main" id="{276F65D5-2C87-8A56-EF8A-7A6AD56F3833}"/>
                </a:ext>
              </a:extLst>
            </p:cNvPr>
            <p:cNvSpPr/>
            <p:nvPr/>
          </p:nvSpPr>
          <p:spPr>
            <a:xfrm>
              <a:off x="6116525" y="1555575"/>
              <a:ext cx="255375" cy="15600"/>
            </a:xfrm>
            <a:custGeom>
              <a:avLst/>
              <a:gdLst/>
              <a:ahLst/>
              <a:cxnLst/>
              <a:rect l="l" t="t" r="r" b="b"/>
              <a:pathLst>
                <a:path w="10215" h="624" extrusionOk="0">
                  <a:moveTo>
                    <a:pt x="316" y="1"/>
                  </a:moveTo>
                  <a:cubicBezTo>
                    <a:pt x="141" y="1"/>
                    <a:pt x="1" y="141"/>
                    <a:pt x="1" y="316"/>
                  </a:cubicBezTo>
                  <a:cubicBezTo>
                    <a:pt x="1" y="484"/>
                    <a:pt x="141" y="624"/>
                    <a:pt x="316" y="624"/>
                  </a:cubicBezTo>
                  <a:lnTo>
                    <a:pt x="9900" y="624"/>
                  </a:lnTo>
                  <a:cubicBezTo>
                    <a:pt x="10075" y="624"/>
                    <a:pt x="10215" y="484"/>
                    <a:pt x="10215" y="316"/>
                  </a:cubicBezTo>
                  <a:cubicBezTo>
                    <a:pt x="10215" y="141"/>
                    <a:pt x="10075" y="1"/>
                    <a:pt x="9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4;p34">
              <a:extLst>
                <a:ext uri="{FF2B5EF4-FFF2-40B4-BE49-F238E27FC236}">
                  <a16:creationId xmlns:a16="http://schemas.microsoft.com/office/drawing/2014/main" id="{37017C40-8779-B5E9-B7BA-67BB91455A4E}"/>
                </a:ext>
              </a:extLst>
            </p:cNvPr>
            <p:cNvSpPr/>
            <p:nvPr/>
          </p:nvSpPr>
          <p:spPr>
            <a:xfrm>
              <a:off x="6144900" y="1580075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5;p34">
              <a:extLst>
                <a:ext uri="{FF2B5EF4-FFF2-40B4-BE49-F238E27FC236}">
                  <a16:creationId xmlns:a16="http://schemas.microsoft.com/office/drawing/2014/main" id="{DF1F286D-00D8-E2B0-D987-19037EC4BA93}"/>
                </a:ext>
              </a:extLst>
            </p:cNvPr>
            <p:cNvSpPr/>
            <p:nvPr/>
          </p:nvSpPr>
          <p:spPr>
            <a:xfrm>
              <a:off x="6144900" y="1589000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;p34">
              <a:extLst>
                <a:ext uri="{FF2B5EF4-FFF2-40B4-BE49-F238E27FC236}">
                  <a16:creationId xmlns:a16="http://schemas.microsoft.com/office/drawing/2014/main" id="{959B7CD5-ABA8-4A53-BFE2-89519117F6E1}"/>
                </a:ext>
              </a:extLst>
            </p:cNvPr>
            <p:cNvSpPr/>
            <p:nvPr/>
          </p:nvSpPr>
          <p:spPr>
            <a:xfrm>
              <a:off x="6011875" y="1520050"/>
              <a:ext cx="55325" cy="46575"/>
            </a:xfrm>
            <a:custGeom>
              <a:avLst/>
              <a:gdLst/>
              <a:ahLst/>
              <a:cxnLst/>
              <a:rect l="l" t="t" r="r" b="b"/>
              <a:pathLst>
                <a:path w="2213" h="1863" extrusionOk="0">
                  <a:moveTo>
                    <a:pt x="1772" y="0"/>
                  </a:moveTo>
                  <a:lnTo>
                    <a:pt x="1" y="1233"/>
                  </a:lnTo>
                  <a:lnTo>
                    <a:pt x="442" y="1863"/>
                  </a:lnTo>
                  <a:lnTo>
                    <a:pt x="2213" y="63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7;p34">
              <a:extLst>
                <a:ext uri="{FF2B5EF4-FFF2-40B4-BE49-F238E27FC236}">
                  <a16:creationId xmlns:a16="http://schemas.microsoft.com/office/drawing/2014/main" id="{79B0D6F7-F20D-A9C8-87F3-43A7FBDBAB1D}"/>
                </a:ext>
              </a:extLst>
            </p:cNvPr>
            <p:cNvSpPr/>
            <p:nvPr/>
          </p:nvSpPr>
          <p:spPr>
            <a:xfrm>
              <a:off x="6427525" y="1750200"/>
              <a:ext cx="55150" cy="46575"/>
            </a:xfrm>
            <a:custGeom>
              <a:avLst/>
              <a:gdLst/>
              <a:ahLst/>
              <a:cxnLst/>
              <a:rect l="l" t="t" r="r" b="b"/>
              <a:pathLst>
                <a:path w="2206" h="1863" extrusionOk="0">
                  <a:moveTo>
                    <a:pt x="1765" y="0"/>
                  </a:moveTo>
                  <a:lnTo>
                    <a:pt x="1" y="1232"/>
                  </a:lnTo>
                  <a:lnTo>
                    <a:pt x="442" y="1862"/>
                  </a:lnTo>
                  <a:lnTo>
                    <a:pt x="2206" y="63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8;p34">
              <a:extLst>
                <a:ext uri="{FF2B5EF4-FFF2-40B4-BE49-F238E27FC236}">
                  <a16:creationId xmlns:a16="http://schemas.microsoft.com/office/drawing/2014/main" id="{845B735A-57C4-ECC4-7BF1-B0362AAA177A}"/>
                </a:ext>
              </a:extLst>
            </p:cNvPr>
            <p:cNvSpPr/>
            <p:nvPr/>
          </p:nvSpPr>
          <p:spPr>
            <a:xfrm>
              <a:off x="6726625" y="1770675"/>
              <a:ext cx="82975" cy="4750"/>
            </a:xfrm>
            <a:custGeom>
              <a:avLst/>
              <a:gdLst/>
              <a:ahLst/>
              <a:cxnLst/>
              <a:rect l="l" t="t" r="r" b="b"/>
              <a:pathLst>
                <a:path w="3319" h="190" extrusionOk="0">
                  <a:moveTo>
                    <a:pt x="91" y="0"/>
                  </a:moveTo>
                  <a:cubicBezTo>
                    <a:pt x="42" y="0"/>
                    <a:pt x="0" y="42"/>
                    <a:pt x="0" y="91"/>
                  </a:cubicBezTo>
                  <a:cubicBezTo>
                    <a:pt x="0" y="147"/>
                    <a:pt x="35" y="189"/>
                    <a:pt x="91" y="189"/>
                  </a:cubicBezTo>
                  <a:lnTo>
                    <a:pt x="3228" y="189"/>
                  </a:lnTo>
                  <a:cubicBezTo>
                    <a:pt x="3277" y="189"/>
                    <a:pt x="3319" y="147"/>
                    <a:pt x="3319" y="91"/>
                  </a:cubicBezTo>
                  <a:cubicBezTo>
                    <a:pt x="3319" y="42"/>
                    <a:pt x="3277" y="0"/>
                    <a:pt x="3228" y="0"/>
                  </a:cubicBezTo>
                  <a:close/>
                </a:path>
              </a:pathLst>
            </a:custGeom>
            <a:solidFill>
              <a:srgbClr val="FF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;p34">
              <a:extLst>
                <a:ext uri="{FF2B5EF4-FFF2-40B4-BE49-F238E27FC236}">
                  <a16:creationId xmlns:a16="http://schemas.microsoft.com/office/drawing/2014/main" id="{DEE1D909-E672-4AA0-0EBB-4B3B9FA9FDD9}"/>
                </a:ext>
              </a:extLst>
            </p:cNvPr>
            <p:cNvSpPr/>
            <p:nvPr/>
          </p:nvSpPr>
          <p:spPr>
            <a:xfrm>
              <a:off x="6040399" y="2339797"/>
              <a:ext cx="905660" cy="118850"/>
            </a:xfrm>
            <a:custGeom>
              <a:avLst/>
              <a:gdLst/>
              <a:ahLst/>
              <a:cxnLst/>
              <a:rect l="l" t="t" r="r" b="b"/>
              <a:pathLst>
                <a:path w="41087" h="4754" extrusionOk="0">
                  <a:moveTo>
                    <a:pt x="20540" y="0"/>
                  </a:moveTo>
                  <a:cubicBezTo>
                    <a:pt x="9192" y="0"/>
                    <a:pt x="1" y="1064"/>
                    <a:pt x="1" y="2373"/>
                  </a:cubicBezTo>
                  <a:cubicBezTo>
                    <a:pt x="1" y="3690"/>
                    <a:pt x="9192" y="4754"/>
                    <a:pt x="20540" y="4754"/>
                  </a:cubicBezTo>
                  <a:cubicBezTo>
                    <a:pt x="31888" y="4754"/>
                    <a:pt x="41086" y="3690"/>
                    <a:pt x="41086" y="2373"/>
                  </a:cubicBezTo>
                  <a:cubicBezTo>
                    <a:pt x="41086" y="1064"/>
                    <a:pt x="31888" y="0"/>
                    <a:pt x="20540" y="0"/>
                  </a:cubicBezTo>
                  <a:close/>
                </a:path>
              </a:pathLst>
            </a:custGeom>
            <a:solidFill>
              <a:srgbClr val="382B31">
                <a:alpha val="1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0;p34">
              <a:extLst>
                <a:ext uri="{FF2B5EF4-FFF2-40B4-BE49-F238E27FC236}">
                  <a16:creationId xmlns:a16="http://schemas.microsoft.com/office/drawing/2014/main" id="{B65864D2-9906-530B-E226-B3ABDD64CB6F}"/>
                </a:ext>
              </a:extLst>
            </p:cNvPr>
            <p:cNvSpPr/>
            <p:nvPr/>
          </p:nvSpPr>
          <p:spPr>
            <a:xfrm>
              <a:off x="6707200" y="2088475"/>
              <a:ext cx="158400" cy="24525"/>
            </a:xfrm>
            <a:custGeom>
              <a:avLst/>
              <a:gdLst/>
              <a:ahLst/>
              <a:cxnLst/>
              <a:rect l="l" t="t" r="r" b="b"/>
              <a:pathLst>
                <a:path w="6336" h="981" extrusionOk="0">
                  <a:moveTo>
                    <a:pt x="490" y="1"/>
                  </a:moveTo>
                  <a:cubicBezTo>
                    <a:pt x="217" y="1"/>
                    <a:pt x="0" y="218"/>
                    <a:pt x="0" y="491"/>
                  </a:cubicBezTo>
                  <a:cubicBezTo>
                    <a:pt x="0" y="757"/>
                    <a:pt x="217" y="981"/>
                    <a:pt x="490" y="981"/>
                  </a:cubicBezTo>
                  <a:lnTo>
                    <a:pt x="5846" y="981"/>
                  </a:lnTo>
                  <a:cubicBezTo>
                    <a:pt x="6119" y="981"/>
                    <a:pt x="6336" y="757"/>
                    <a:pt x="6336" y="491"/>
                  </a:cubicBezTo>
                  <a:cubicBezTo>
                    <a:pt x="6336" y="218"/>
                    <a:pt x="6119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1;p34">
              <a:extLst>
                <a:ext uri="{FF2B5EF4-FFF2-40B4-BE49-F238E27FC236}">
                  <a16:creationId xmlns:a16="http://schemas.microsoft.com/office/drawing/2014/main" id="{E936A57C-810E-8DB4-22A5-18840427B6FF}"/>
                </a:ext>
              </a:extLst>
            </p:cNvPr>
            <p:cNvSpPr/>
            <p:nvPr/>
          </p:nvSpPr>
          <p:spPr>
            <a:xfrm>
              <a:off x="6823925" y="2101775"/>
              <a:ext cx="83150" cy="260625"/>
            </a:xfrm>
            <a:custGeom>
              <a:avLst/>
              <a:gdLst/>
              <a:ahLst/>
              <a:cxnLst/>
              <a:rect l="l" t="t" r="r" b="b"/>
              <a:pathLst>
                <a:path w="3326" h="10425" fill="none" extrusionOk="0">
                  <a:moveTo>
                    <a:pt x="1" y="1"/>
                  </a:moveTo>
                  <a:lnTo>
                    <a:pt x="3326" y="10424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2;p34">
              <a:extLst>
                <a:ext uri="{FF2B5EF4-FFF2-40B4-BE49-F238E27FC236}">
                  <a16:creationId xmlns:a16="http://schemas.microsoft.com/office/drawing/2014/main" id="{C3CF34CC-9D26-CE5B-174E-2FFDA112281D}"/>
                </a:ext>
              </a:extLst>
            </p:cNvPr>
            <p:cNvSpPr/>
            <p:nvPr/>
          </p:nvSpPr>
          <p:spPr>
            <a:xfrm>
              <a:off x="6670100" y="2105450"/>
              <a:ext cx="77200" cy="251175"/>
            </a:xfrm>
            <a:custGeom>
              <a:avLst/>
              <a:gdLst/>
              <a:ahLst/>
              <a:cxnLst/>
              <a:rect l="l" t="t" r="r" b="b"/>
              <a:pathLst>
                <a:path w="3088" h="10047" fill="none" extrusionOk="0">
                  <a:moveTo>
                    <a:pt x="3088" y="1"/>
                  </a:moveTo>
                  <a:lnTo>
                    <a:pt x="0" y="10046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33;p34">
              <a:extLst>
                <a:ext uri="{FF2B5EF4-FFF2-40B4-BE49-F238E27FC236}">
                  <a16:creationId xmlns:a16="http://schemas.microsoft.com/office/drawing/2014/main" id="{4C1A1DCC-9F4E-BC87-5419-AA7E305FD954}"/>
                </a:ext>
              </a:extLst>
            </p:cNvPr>
            <p:cNvSpPr/>
            <p:nvPr/>
          </p:nvSpPr>
          <p:spPr>
            <a:xfrm>
              <a:off x="6707200" y="1673025"/>
              <a:ext cx="205825" cy="150900"/>
            </a:xfrm>
            <a:custGeom>
              <a:avLst/>
              <a:gdLst/>
              <a:ahLst/>
              <a:cxnLst/>
              <a:rect l="l" t="t" r="r" b="b"/>
              <a:pathLst>
                <a:path w="8233" h="6036" extrusionOk="0">
                  <a:moveTo>
                    <a:pt x="5626" y="1"/>
                  </a:moveTo>
                  <a:cubicBezTo>
                    <a:pt x="5611" y="1"/>
                    <a:pt x="5597" y="3"/>
                    <a:pt x="5587" y="7"/>
                  </a:cubicBezTo>
                  <a:cubicBezTo>
                    <a:pt x="4642" y="385"/>
                    <a:pt x="3690" y="616"/>
                    <a:pt x="2717" y="917"/>
                  </a:cubicBezTo>
                  <a:cubicBezTo>
                    <a:pt x="2269" y="1057"/>
                    <a:pt x="1870" y="1337"/>
                    <a:pt x="1583" y="1708"/>
                  </a:cubicBezTo>
                  <a:cubicBezTo>
                    <a:pt x="1295" y="2079"/>
                    <a:pt x="1127" y="2541"/>
                    <a:pt x="1106" y="3010"/>
                  </a:cubicBezTo>
                  <a:cubicBezTo>
                    <a:pt x="1099" y="3248"/>
                    <a:pt x="1120" y="3500"/>
                    <a:pt x="1008" y="3710"/>
                  </a:cubicBezTo>
                  <a:cubicBezTo>
                    <a:pt x="875" y="3955"/>
                    <a:pt x="588" y="4067"/>
                    <a:pt x="385" y="4263"/>
                  </a:cubicBezTo>
                  <a:cubicBezTo>
                    <a:pt x="168" y="4473"/>
                    <a:pt x="63" y="4781"/>
                    <a:pt x="35" y="5082"/>
                  </a:cubicBezTo>
                  <a:cubicBezTo>
                    <a:pt x="0" y="5383"/>
                    <a:pt x="63" y="5677"/>
                    <a:pt x="98" y="5978"/>
                  </a:cubicBezTo>
                  <a:cubicBezTo>
                    <a:pt x="893" y="6018"/>
                    <a:pt x="1689" y="6036"/>
                    <a:pt x="2486" y="6036"/>
                  </a:cubicBezTo>
                  <a:cubicBezTo>
                    <a:pt x="4330" y="6036"/>
                    <a:pt x="6176" y="5944"/>
                    <a:pt x="8009" y="5831"/>
                  </a:cubicBezTo>
                  <a:cubicBezTo>
                    <a:pt x="8100" y="5418"/>
                    <a:pt x="8191" y="5012"/>
                    <a:pt x="8212" y="4592"/>
                  </a:cubicBezTo>
                  <a:cubicBezTo>
                    <a:pt x="8233" y="4172"/>
                    <a:pt x="8177" y="3745"/>
                    <a:pt x="7981" y="3374"/>
                  </a:cubicBezTo>
                  <a:cubicBezTo>
                    <a:pt x="7792" y="3003"/>
                    <a:pt x="7449" y="2695"/>
                    <a:pt x="7043" y="2597"/>
                  </a:cubicBezTo>
                  <a:cubicBezTo>
                    <a:pt x="6854" y="2555"/>
                    <a:pt x="6630" y="2548"/>
                    <a:pt x="6504" y="2394"/>
                  </a:cubicBezTo>
                  <a:cubicBezTo>
                    <a:pt x="6413" y="2275"/>
                    <a:pt x="6413" y="2114"/>
                    <a:pt x="6441" y="1967"/>
                  </a:cubicBezTo>
                  <a:cubicBezTo>
                    <a:pt x="6476" y="1820"/>
                    <a:pt x="6532" y="1680"/>
                    <a:pt x="6553" y="1533"/>
                  </a:cubicBezTo>
                  <a:cubicBezTo>
                    <a:pt x="6574" y="1337"/>
                    <a:pt x="6511" y="1134"/>
                    <a:pt x="6385" y="987"/>
                  </a:cubicBezTo>
                  <a:cubicBezTo>
                    <a:pt x="6266" y="833"/>
                    <a:pt x="6084" y="735"/>
                    <a:pt x="5944" y="595"/>
                  </a:cubicBezTo>
                  <a:cubicBezTo>
                    <a:pt x="5804" y="455"/>
                    <a:pt x="5713" y="238"/>
                    <a:pt x="5804" y="63"/>
                  </a:cubicBezTo>
                  <a:cubicBezTo>
                    <a:pt x="5776" y="30"/>
                    <a:pt x="5686" y="1"/>
                    <a:pt x="5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34;p34">
              <a:extLst>
                <a:ext uri="{FF2B5EF4-FFF2-40B4-BE49-F238E27FC236}">
                  <a16:creationId xmlns:a16="http://schemas.microsoft.com/office/drawing/2014/main" id="{A62E43D9-CC24-B86A-9553-F97E5994BD07}"/>
                </a:ext>
              </a:extLst>
            </p:cNvPr>
            <p:cNvSpPr/>
            <p:nvPr/>
          </p:nvSpPr>
          <p:spPr>
            <a:xfrm>
              <a:off x="6691975" y="1785900"/>
              <a:ext cx="95225" cy="262175"/>
            </a:xfrm>
            <a:custGeom>
              <a:avLst/>
              <a:gdLst/>
              <a:ahLst/>
              <a:cxnLst/>
              <a:rect l="l" t="t" r="r" b="b"/>
              <a:pathLst>
                <a:path w="3809" h="10487" extrusionOk="0">
                  <a:moveTo>
                    <a:pt x="3809" y="0"/>
                  </a:moveTo>
                  <a:cubicBezTo>
                    <a:pt x="3808" y="0"/>
                    <a:pt x="2128" y="679"/>
                    <a:pt x="1785" y="1330"/>
                  </a:cubicBezTo>
                  <a:cubicBezTo>
                    <a:pt x="1442" y="1981"/>
                    <a:pt x="896" y="3731"/>
                    <a:pt x="798" y="4599"/>
                  </a:cubicBezTo>
                  <a:cubicBezTo>
                    <a:pt x="700" y="5467"/>
                    <a:pt x="343" y="7344"/>
                    <a:pt x="343" y="7344"/>
                  </a:cubicBezTo>
                  <a:lnTo>
                    <a:pt x="0" y="10270"/>
                  </a:lnTo>
                  <a:lnTo>
                    <a:pt x="1344" y="10487"/>
                  </a:lnTo>
                  <a:cubicBezTo>
                    <a:pt x="1344" y="10487"/>
                    <a:pt x="1344" y="7806"/>
                    <a:pt x="1932" y="6006"/>
                  </a:cubicBezTo>
                  <a:cubicBezTo>
                    <a:pt x="2514" y="4207"/>
                    <a:pt x="3809" y="0"/>
                    <a:pt x="3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35;p34">
              <a:extLst>
                <a:ext uri="{FF2B5EF4-FFF2-40B4-BE49-F238E27FC236}">
                  <a16:creationId xmlns:a16="http://schemas.microsoft.com/office/drawing/2014/main" id="{530BA299-6107-4BC5-6293-9956A56EEC52}"/>
                </a:ext>
              </a:extLst>
            </p:cNvPr>
            <p:cNvSpPr/>
            <p:nvPr/>
          </p:nvSpPr>
          <p:spPr>
            <a:xfrm>
              <a:off x="6669925" y="2251075"/>
              <a:ext cx="30650" cy="46775"/>
            </a:xfrm>
            <a:custGeom>
              <a:avLst/>
              <a:gdLst/>
              <a:ahLst/>
              <a:cxnLst/>
              <a:rect l="l" t="t" r="r" b="b"/>
              <a:pathLst>
                <a:path w="1226" h="1871" extrusionOk="0">
                  <a:moveTo>
                    <a:pt x="1225" y="0"/>
                  </a:moveTo>
                  <a:lnTo>
                    <a:pt x="0" y="161"/>
                  </a:lnTo>
                  <a:lnTo>
                    <a:pt x="287" y="1869"/>
                  </a:lnTo>
                  <a:cubicBezTo>
                    <a:pt x="287" y="1869"/>
                    <a:pt x="298" y="1871"/>
                    <a:pt x="318" y="1871"/>
                  </a:cubicBezTo>
                  <a:cubicBezTo>
                    <a:pt x="428" y="1871"/>
                    <a:pt x="811" y="1830"/>
                    <a:pt x="1148" y="1309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36;p34">
              <a:extLst>
                <a:ext uri="{FF2B5EF4-FFF2-40B4-BE49-F238E27FC236}">
                  <a16:creationId xmlns:a16="http://schemas.microsoft.com/office/drawing/2014/main" id="{F2617F7F-7D48-F210-AF92-74D689432596}"/>
                </a:ext>
              </a:extLst>
            </p:cNvPr>
            <p:cNvSpPr/>
            <p:nvPr/>
          </p:nvSpPr>
          <p:spPr>
            <a:xfrm>
              <a:off x="6658550" y="2282925"/>
              <a:ext cx="69150" cy="108300"/>
            </a:xfrm>
            <a:custGeom>
              <a:avLst/>
              <a:gdLst/>
              <a:ahLst/>
              <a:cxnLst/>
              <a:rect l="l" t="t" r="r" b="b"/>
              <a:pathLst>
                <a:path w="2766" h="4332" extrusionOk="0">
                  <a:moveTo>
                    <a:pt x="1617" y="0"/>
                  </a:moveTo>
                  <a:cubicBezTo>
                    <a:pt x="1617" y="0"/>
                    <a:pt x="1254" y="545"/>
                    <a:pt x="806" y="545"/>
                  </a:cubicBezTo>
                  <a:cubicBezTo>
                    <a:pt x="781" y="545"/>
                    <a:pt x="755" y="543"/>
                    <a:pt x="728" y="539"/>
                  </a:cubicBezTo>
                  <a:cubicBezTo>
                    <a:pt x="728" y="539"/>
                    <a:pt x="721" y="805"/>
                    <a:pt x="700" y="1162"/>
                  </a:cubicBezTo>
                  <a:cubicBezTo>
                    <a:pt x="700" y="1169"/>
                    <a:pt x="700" y="1176"/>
                    <a:pt x="693" y="1190"/>
                  </a:cubicBezTo>
                  <a:cubicBezTo>
                    <a:pt x="686" y="1288"/>
                    <a:pt x="679" y="1393"/>
                    <a:pt x="672" y="1498"/>
                  </a:cubicBezTo>
                  <a:cubicBezTo>
                    <a:pt x="672" y="1512"/>
                    <a:pt x="672" y="1519"/>
                    <a:pt x="665" y="1526"/>
                  </a:cubicBezTo>
                  <a:cubicBezTo>
                    <a:pt x="658" y="1631"/>
                    <a:pt x="644" y="1743"/>
                    <a:pt x="637" y="1848"/>
                  </a:cubicBezTo>
                  <a:lnTo>
                    <a:pt x="630" y="1876"/>
                  </a:lnTo>
                  <a:cubicBezTo>
                    <a:pt x="616" y="2002"/>
                    <a:pt x="595" y="2121"/>
                    <a:pt x="581" y="2233"/>
                  </a:cubicBezTo>
                  <a:cubicBezTo>
                    <a:pt x="539" y="2464"/>
                    <a:pt x="448" y="2716"/>
                    <a:pt x="357" y="2961"/>
                  </a:cubicBezTo>
                  <a:cubicBezTo>
                    <a:pt x="357" y="2975"/>
                    <a:pt x="350" y="2982"/>
                    <a:pt x="350" y="2989"/>
                  </a:cubicBezTo>
                  <a:cubicBezTo>
                    <a:pt x="175" y="3458"/>
                    <a:pt x="0" y="3892"/>
                    <a:pt x="91" y="4088"/>
                  </a:cubicBezTo>
                  <a:cubicBezTo>
                    <a:pt x="163" y="4248"/>
                    <a:pt x="420" y="4332"/>
                    <a:pt x="685" y="4332"/>
                  </a:cubicBezTo>
                  <a:cubicBezTo>
                    <a:pt x="781" y="4332"/>
                    <a:pt x="877" y="4321"/>
                    <a:pt x="966" y="4298"/>
                  </a:cubicBezTo>
                  <a:cubicBezTo>
                    <a:pt x="980" y="4291"/>
                    <a:pt x="1001" y="4284"/>
                    <a:pt x="1015" y="4284"/>
                  </a:cubicBezTo>
                  <a:cubicBezTo>
                    <a:pt x="1120" y="4249"/>
                    <a:pt x="1211" y="4200"/>
                    <a:pt x="1274" y="4137"/>
                  </a:cubicBezTo>
                  <a:cubicBezTo>
                    <a:pt x="1554" y="3850"/>
                    <a:pt x="1953" y="2639"/>
                    <a:pt x="2212" y="2289"/>
                  </a:cubicBezTo>
                  <a:cubicBezTo>
                    <a:pt x="2471" y="1939"/>
                    <a:pt x="2765" y="1519"/>
                    <a:pt x="2695" y="1260"/>
                  </a:cubicBezTo>
                  <a:cubicBezTo>
                    <a:pt x="2688" y="1246"/>
                    <a:pt x="2681" y="1225"/>
                    <a:pt x="2674" y="1211"/>
                  </a:cubicBezTo>
                  <a:cubicBezTo>
                    <a:pt x="2667" y="1197"/>
                    <a:pt x="2660" y="1190"/>
                    <a:pt x="2660" y="1176"/>
                  </a:cubicBezTo>
                  <a:cubicBezTo>
                    <a:pt x="2548" y="994"/>
                    <a:pt x="2254" y="665"/>
                    <a:pt x="2002" y="399"/>
                  </a:cubicBezTo>
                  <a:cubicBezTo>
                    <a:pt x="1995" y="392"/>
                    <a:pt x="1988" y="385"/>
                    <a:pt x="1981" y="378"/>
                  </a:cubicBezTo>
                  <a:cubicBezTo>
                    <a:pt x="1778" y="161"/>
                    <a:pt x="1617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37;p34">
              <a:extLst>
                <a:ext uri="{FF2B5EF4-FFF2-40B4-BE49-F238E27FC236}">
                  <a16:creationId xmlns:a16="http://schemas.microsoft.com/office/drawing/2014/main" id="{4BDA41F5-99E5-E1E3-535D-5B5F4DD02001}"/>
                </a:ext>
              </a:extLst>
            </p:cNvPr>
            <p:cNvSpPr/>
            <p:nvPr/>
          </p:nvSpPr>
          <p:spPr>
            <a:xfrm>
              <a:off x="6561250" y="2165300"/>
              <a:ext cx="46050" cy="42950"/>
            </a:xfrm>
            <a:custGeom>
              <a:avLst/>
              <a:gdLst/>
              <a:ahLst/>
              <a:cxnLst/>
              <a:rect l="l" t="t" r="r" b="b"/>
              <a:pathLst>
                <a:path w="1842" h="1718" extrusionOk="0">
                  <a:moveTo>
                    <a:pt x="742" y="1"/>
                  </a:moveTo>
                  <a:lnTo>
                    <a:pt x="742" y="8"/>
                  </a:lnTo>
                  <a:lnTo>
                    <a:pt x="0" y="1569"/>
                  </a:lnTo>
                  <a:cubicBezTo>
                    <a:pt x="0" y="1569"/>
                    <a:pt x="165" y="1718"/>
                    <a:pt x="489" y="1718"/>
                  </a:cubicBezTo>
                  <a:cubicBezTo>
                    <a:pt x="636" y="1718"/>
                    <a:pt x="817" y="1687"/>
                    <a:pt x="1029" y="1597"/>
                  </a:cubicBezTo>
                  <a:lnTo>
                    <a:pt x="1841" y="568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38;p34">
              <a:extLst>
                <a:ext uri="{FF2B5EF4-FFF2-40B4-BE49-F238E27FC236}">
                  <a16:creationId xmlns:a16="http://schemas.microsoft.com/office/drawing/2014/main" id="{50F3BBCF-CBAE-CDCC-667F-AEFA58FB387B}"/>
                </a:ext>
              </a:extLst>
            </p:cNvPr>
            <p:cNvSpPr/>
            <p:nvPr/>
          </p:nvSpPr>
          <p:spPr>
            <a:xfrm>
              <a:off x="6497000" y="2203300"/>
              <a:ext cx="95775" cy="81725"/>
            </a:xfrm>
            <a:custGeom>
              <a:avLst/>
              <a:gdLst/>
              <a:ahLst/>
              <a:cxnLst/>
              <a:rect l="l" t="t" r="r" b="b"/>
              <a:pathLst>
                <a:path w="3831" h="3269" extrusionOk="0">
                  <a:moveTo>
                    <a:pt x="2598" y="0"/>
                  </a:moveTo>
                  <a:cubicBezTo>
                    <a:pt x="2598" y="0"/>
                    <a:pt x="2437" y="217"/>
                    <a:pt x="2213" y="490"/>
                  </a:cubicBezTo>
                  <a:cubicBezTo>
                    <a:pt x="2213" y="497"/>
                    <a:pt x="2206" y="504"/>
                    <a:pt x="2199" y="511"/>
                  </a:cubicBezTo>
                  <a:cubicBezTo>
                    <a:pt x="2136" y="588"/>
                    <a:pt x="2066" y="672"/>
                    <a:pt x="1996" y="756"/>
                  </a:cubicBezTo>
                  <a:cubicBezTo>
                    <a:pt x="1996" y="763"/>
                    <a:pt x="1989" y="770"/>
                    <a:pt x="1982" y="777"/>
                  </a:cubicBezTo>
                  <a:cubicBezTo>
                    <a:pt x="1912" y="854"/>
                    <a:pt x="1842" y="938"/>
                    <a:pt x="1772" y="1015"/>
                  </a:cubicBezTo>
                  <a:cubicBezTo>
                    <a:pt x="1765" y="1022"/>
                    <a:pt x="1758" y="1029"/>
                    <a:pt x="1751" y="1036"/>
                  </a:cubicBezTo>
                  <a:cubicBezTo>
                    <a:pt x="1667" y="1134"/>
                    <a:pt x="1583" y="1218"/>
                    <a:pt x="1506" y="1302"/>
                  </a:cubicBezTo>
                  <a:cubicBezTo>
                    <a:pt x="1338" y="1463"/>
                    <a:pt x="1121" y="1624"/>
                    <a:pt x="911" y="1778"/>
                  </a:cubicBezTo>
                  <a:cubicBezTo>
                    <a:pt x="897" y="1785"/>
                    <a:pt x="890" y="1785"/>
                    <a:pt x="883" y="1792"/>
                  </a:cubicBezTo>
                  <a:cubicBezTo>
                    <a:pt x="477" y="2079"/>
                    <a:pt x="85" y="2331"/>
                    <a:pt x="50" y="2548"/>
                  </a:cubicBezTo>
                  <a:cubicBezTo>
                    <a:pt x="1" y="2786"/>
                    <a:pt x="323" y="3101"/>
                    <a:pt x="645" y="3220"/>
                  </a:cubicBezTo>
                  <a:cubicBezTo>
                    <a:pt x="666" y="3227"/>
                    <a:pt x="680" y="3227"/>
                    <a:pt x="694" y="3234"/>
                  </a:cubicBezTo>
                  <a:lnTo>
                    <a:pt x="701" y="3234"/>
                  </a:lnTo>
                  <a:cubicBezTo>
                    <a:pt x="768" y="3258"/>
                    <a:pt x="838" y="3269"/>
                    <a:pt x="905" y="3269"/>
                  </a:cubicBezTo>
                  <a:cubicBezTo>
                    <a:pt x="936" y="3269"/>
                    <a:pt x="966" y="3267"/>
                    <a:pt x="995" y="3262"/>
                  </a:cubicBezTo>
                  <a:cubicBezTo>
                    <a:pt x="1380" y="3185"/>
                    <a:pt x="2402" y="2422"/>
                    <a:pt x="2815" y="2282"/>
                  </a:cubicBezTo>
                  <a:lnTo>
                    <a:pt x="2815" y="2275"/>
                  </a:lnTo>
                  <a:cubicBezTo>
                    <a:pt x="3228" y="2135"/>
                    <a:pt x="3711" y="1960"/>
                    <a:pt x="3795" y="1708"/>
                  </a:cubicBezTo>
                  <a:cubicBezTo>
                    <a:pt x="3802" y="1694"/>
                    <a:pt x="3809" y="1673"/>
                    <a:pt x="3809" y="1652"/>
                  </a:cubicBezTo>
                  <a:cubicBezTo>
                    <a:pt x="3809" y="1645"/>
                    <a:pt x="3816" y="1631"/>
                    <a:pt x="3816" y="1617"/>
                  </a:cubicBezTo>
                  <a:cubicBezTo>
                    <a:pt x="3830" y="1407"/>
                    <a:pt x="3774" y="966"/>
                    <a:pt x="3718" y="609"/>
                  </a:cubicBezTo>
                  <a:cubicBezTo>
                    <a:pt x="3718" y="595"/>
                    <a:pt x="3718" y="588"/>
                    <a:pt x="3718" y="574"/>
                  </a:cubicBezTo>
                  <a:cubicBezTo>
                    <a:pt x="3669" y="287"/>
                    <a:pt x="3627" y="56"/>
                    <a:pt x="3627" y="56"/>
                  </a:cubicBezTo>
                  <a:cubicBezTo>
                    <a:pt x="3627" y="56"/>
                    <a:pt x="3365" y="162"/>
                    <a:pt x="3082" y="162"/>
                  </a:cubicBezTo>
                  <a:cubicBezTo>
                    <a:pt x="2911" y="162"/>
                    <a:pt x="2732" y="124"/>
                    <a:pt x="2598" y="0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39;p34">
              <a:extLst>
                <a:ext uri="{FF2B5EF4-FFF2-40B4-BE49-F238E27FC236}">
                  <a16:creationId xmlns:a16="http://schemas.microsoft.com/office/drawing/2014/main" id="{63A9D604-9AF5-DC5D-005D-9547EB24AF4E}"/>
                </a:ext>
              </a:extLst>
            </p:cNvPr>
            <p:cNvSpPr/>
            <p:nvPr/>
          </p:nvSpPr>
          <p:spPr>
            <a:xfrm>
              <a:off x="6513100" y="2243900"/>
              <a:ext cx="79325" cy="40275"/>
            </a:xfrm>
            <a:custGeom>
              <a:avLst/>
              <a:gdLst/>
              <a:ahLst/>
              <a:cxnLst/>
              <a:rect l="l" t="t" r="r" b="b"/>
              <a:pathLst>
                <a:path w="3173" h="1611" extrusionOk="0">
                  <a:moveTo>
                    <a:pt x="3172" y="0"/>
                  </a:moveTo>
                  <a:lnTo>
                    <a:pt x="3172" y="0"/>
                  </a:lnTo>
                  <a:cubicBezTo>
                    <a:pt x="3025" y="112"/>
                    <a:pt x="2864" y="203"/>
                    <a:pt x="2696" y="280"/>
                  </a:cubicBezTo>
                  <a:cubicBezTo>
                    <a:pt x="2689" y="287"/>
                    <a:pt x="2682" y="287"/>
                    <a:pt x="2675" y="294"/>
                  </a:cubicBezTo>
                  <a:cubicBezTo>
                    <a:pt x="2563" y="343"/>
                    <a:pt x="2458" y="385"/>
                    <a:pt x="2346" y="434"/>
                  </a:cubicBezTo>
                  <a:cubicBezTo>
                    <a:pt x="2192" y="504"/>
                    <a:pt x="2031" y="567"/>
                    <a:pt x="1884" y="644"/>
                  </a:cubicBezTo>
                  <a:cubicBezTo>
                    <a:pt x="1681" y="749"/>
                    <a:pt x="1485" y="875"/>
                    <a:pt x="1296" y="1001"/>
                  </a:cubicBezTo>
                  <a:cubicBezTo>
                    <a:pt x="1170" y="1085"/>
                    <a:pt x="1044" y="1162"/>
                    <a:pt x="918" y="1239"/>
                  </a:cubicBezTo>
                  <a:cubicBezTo>
                    <a:pt x="575" y="1442"/>
                    <a:pt x="281" y="1561"/>
                    <a:pt x="1" y="1596"/>
                  </a:cubicBezTo>
                  <a:cubicBezTo>
                    <a:pt x="22" y="1603"/>
                    <a:pt x="36" y="1610"/>
                    <a:pt x="50" y="1610"/>
                  </a:cubicBezTo>
                  <a:lnTo>
                    <a:pt x="57" y="1610"/>
                  </a:lnTo>
                  <a:cubicBezTo>
                    <a:pt x="323" y="1568"/>
                    <a:pt x="610" y="1456"/>
                    <a:pt x="932" y="1260"/>
                  </a:cubicBezTo>
                  <a:cubicBezTo>
                    <a:pt x="1058" y="1183"/>
                    <a:pt x="1184" y="1106"/>
                    <a:pt x="1310" y="1022"/>
                  </a:cubicBezTo>
                  <a:cubicBezTo>
                    <a:pt x="1499" y="896"/>
                    <a:pt x="1695" y="770"/>
                    <a:pt x="1898" y="665"/>
                  </a:cubicBezTo>
                  <a:cubicBezTo>
                    <a:pt x="2045" y="588"/>
                    <a:pt x="2206" y="525"/>
                    <a:pt x="2360" y="455"/>
                  </a:cubicBezTo>
                  <a:cubicBezTo>
                    <a:pt x="2465" y="413"/>
                    <a:pt x="2577" y="364"/>
                    <a:pt x="2682" y="315"/>
                  </a:cubicBezTo>
                  <a:lnTo>
                    <a:pt x="2703" y="308"/>
                  </a:lnTo>
                  <a:cubicBezTo>
                    <a:pt x="2864" y="224"/>
                    <a:pt x="3025" y="140"/>
                    <a:pt x="3165" y="35"/>
                  </a:cubicBezTo>
                  <a:lnTo>
                    <a:pt x="3165" y="28"/>
                  </a:lnTo>
                  <a:cubicBezTo>
                    <a:pt x="3165" y="21"/>
                    <a:pt x="3172" y="7"/>
                    <a:pt x="3172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40;p34">
              <a:extLst>
                <a:ext uri="{FF2B5EF4-FFF2-40B4-BE49-F238E27FC236}">
                  <a16:creationId xmlns:a16="http://schemas.microsoft.com/office/drawing/2014/main" id="{893C932B-8D1D-E6AE-5D26-E5ABACD36B95}"/>
                </a:ext>
              </a:extLst>
            </p:cNvPr>
            <p:cNvSpPr/>
            <p:nvPr/>
          </p:nvSpPr>
          <p:spPr>
            <a:xfrm>
              <a:off x="6519050" y="2247750"/>
              <a:ext cx="26300" cy="21375"/>
            </a:xfrm>
            <a:custGeom>
              <a:avLst/>
              <a:gdLst/>
              <a:ahLst/>
              <a:cxnLst/>
              <a:rect l="l" t="t" r="r" b="b"/>
              <a:pathLst>
                <a:path w="1052" h="855" extrusionOk="0">
                  <a:moveTo>
                    <a:pt x="29" y="0"/>
                  </a:moveTo>
                  <a:cubicBezTo>
                    <a:pt x="15" y="7"/>
                    <a:pt x="8" y="7"/>
                    <a:pt x="1" y="14"/>
                  </a:cubicBezTo>
                  <a:cubicBezTo>
                    <a:pt x="428" y="154"/>
                    <a:pt x="806" y="455"/>
                    <a:pt x="1030" y="847"/>
                  </a:cubicBezTo>
                  <a:cubicBezTo>
                    <a:pt x="1030" y="854"/>
                    <a:pt x="1044" y="854"/>
                    <a:pt x="1044" y="854"/>
                  </a:cubicBezTo>
                  <a:cubicBezTo>
                    <a:pt x="1051" y="847"/>
                    <a:pt x="1051" y="840"/>
                    <a:pt x="1051" y="833"/>
                  </a:cubicBezTo>
                  <a:cubicBezTo>
                    <a:pt x="827" y="441"/>
                    <a:pt x="456" y="140"/>
                    <a:pt x="2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41;p34">
              <a:extLst>
                <a:ext uri="{FF2B5EF4-FFF2-40B4-BE49-F238E27FC236}">
                  <a16:creationId xmlns:a16="http://schemas.microsoft.com/office/drawing/2014/main" id="{9C857E38-A32F-4552-0FBA-C089253D82BC}"/>
                </a:ext>
              </a:extLst>
            </p:cNvPr>
            <p:cNvSpPr/>
            <p:nvPr/>
          </p:nvSpPr>
          <p:spPr>
            <a:xfrm>
              <a:off x="6578225" y="2217825"/>
              <a:ext cx="11925" cy="33975"/>
            </a:xfrm>
            <a:custGeom>
              <a:avLst/>
              <a:gdLst/>
              <a:ahLst/>
              <a:cxnLst/>
              <a:rect l="l" t="t" r="r" b="b"/>
              <a:pathLst>
                <a:path w="477" h="1359" extrusionOk="0">
                  <a:moveTo>
                    <a:pt x="469" y="0"/>
                  </a:moveTo>
                  <a:cubicBezTo>
                    <a:pt x="154" y="357"/>
                    <a:pt x="0" y="854"/>
                    <a:pt x="70" y="1337"/>
                  </a:cubicBezTo>
                  <a:cubicBezTo>
                    <a:pt x="70" y="1337"/>
                    <a:pt x="70" y="1344"/>
                    <a:pt x="70" y="1351"/>
                  </a:cubicBezTo>
                  <a:cubicBezTo>
                    <a:pt x="70" y="1351"/>
                    <a:pt x="77" y="1358"/>
                    <a:pt x="77" y="1358"/>
                  </a:cubicBezTo>
                  <a:lnTo>
                    <a:pt x="84" y="1358"/>
                  </a:lnTo>
                  <a:cubicBezTo>
                    <a:pt x="91" y="1358"/>
                    <a:pt x="98" y="1351"/>
                    <a:pt x="98" y="1351"/>
                  </a:cubicBezTo>
                  <a:lnTo>
                    <a:pt x="98" y="1344"/>
                  </a:lnTo>
                  <a:cubicBezTo>
                    <a:pt x="98" y="1337"/>
                    <a:pt x="91" y="1330"/>
                    <a:pt x="91" y="1323"/>
                  </a:cubicBezTo>
                  <a:cubicBezTo>
                    <a:pt x="28" y="861"/>
                    <a:pt x="175" y="385"/>
                    <a:pt x="476" y="28"/>
                  </a:cubicBezTo>
                  <a:cubicBezTo>
                    <a:pt x="469" y="21"/>
                    <a:pt x="469" y="7"/>
                    <a:pt x="46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42;p34">
              <a:extLst>
                <a:ext uri="{FF2B5EF4-FFF2-40B4-BE49-F238E27FC236}">
                  <a16:creationId xmlns:a16="http://schemas.microsoft.com/office/drawing/2014/main" id="{7CB78105-F60A-FF87-763C-85AF18788CE8}"/>
                </a:ext>
              </a:extLst>
            </p:cNvPr>
            <p:cNvSpPr/>
            <p:nvPr/>
          </p:nvSpPr>
          <p:spPr>
            <a:xfrm>
              <a:off x="6540775" y="2228675"/>
              <a:ext cx="15775" cy="6550"/>
            </a:xfrm>
            <a:custGeom>
              <a:avLst/>
              <a:gdLst/>
              <a:ahLst/>
              <a:cxnLst/>
              <a:rect l="l" t="t" r="r" b="b"/>
              <a:pathLst>
                <a:path w="631" h="262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17" y="63"/>
                    <a:pt x="427" y="140"/>
                    <a:pt x="609" y="259"/>
                  </a:cubicBezTo>
                  <a:cubicBezTo>
                    <a:pt x="611" y="261"/>
                    <a:pt x="613" y="262"/>
                    <a:pt x="615" y="262"/>
                  </a:cubicBezTo>
                  <a:cubicBezTo>
                    <a:pt x="620" y="262"/>
                    <a:pt x="625" y="257"/>
                    <a:pt x="630" y="252"/>
                  </a:cubicBezTo>
                  <a:lnTo>
                    <a:pt x="630" y="252"/>
                  </a:lnTo>
                  <a:cubicBezTo>
                    <a:pt x="630" y="255"/>
                    <a:pt x="630" y="257"/>
                    <a:pt x="630" y="259"/>
                  </a:cubicBezTo>
                  <a:lnTo>
                    <a:pt x="630" y="252"/>
                  </a:lnTo>
                  <a:cubicBezTo>
                    <a:pt x="630" y="252"/>
                    <a:pt x="630" y="252"/>
                    <a:pt x="630" y="252"/>
                  </a:cubicBezTo>
                  <a:lnTo>
                    <a:pt x="630" y="252"/>
                  </a:lnTo>
                  <a:cubicBezTo>
                    <a:pt x="629" y="248"/>
                    <a:pt x="628" y="243"/>
                    <a:pt x="623" y="238"/>
                  </a:cubicBezTo>
                  <a:cubicBezTo>
                    <a:pt x="441" y="126"/>
                    <a:pt x="238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43;p34">
              <a:extLst>
                <a:ext uri="{FF2B5EF4-FFF2-40B4-BE49-F238E27FC236}">
                  <a16:creationId xmlns:a16="http://schemas.microsoft.com/office/drawing/2014/main" id="{82EC7F79-5E46-CEBC-8D9C-0C04C4F59744}"/>
                </a:ext>
              </a:extLst>
            </p:cNvPr>
            <p:cNvSpPr/>
            <p:nvPr/>
          </p:nvSpPr>
          <p:spPr>
            <a:xfrm>
              <a:off x="6546550" y="2222200"/>
              <a:ext cx="14725" cy="6225"/>
            </a:xfrm>
            <a:custGeom>
              <a:avLst/>
              <a:gdLst/>
              <a:ahLst/>
              <a:cxnLst/>
              <a:rect l="l" t="t" r="r" b="b"/>
              <a:pathLst>
                <a:path w="589" h="249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03" y="56"/>
                    <a:pt x="392" y="140"/>
                    <a:pt x="567" y="245"/>
                  </a:cubicBezTo>
                  <a:cubicBezTo>
                    <a:pt x="569" y="247"/>
                    <a:pt x="572" y="248"/>
                    <a:pt x="574" y="248"/>
                  </a:cubicBezTo>
                  <a:cubicBezTo>
                    <a:pt x="579" y="248"/>
                    <a:pt x="583" y="245"/>
                    <a:pt x="588" y="245"/>
                  </a:cubicBezTo>
                  <a:lnTo>
                    <a:pt x="581" y="245"/>
                  </a:lnTo>
                  <a:cubicBezTo>
                    <a:pt x="588" y="238"/>
                    <a:pt x="588" y="231"/>
                    <a:pt x="581" y="224"/>
                  </a:cubicBezTo>
                  <a:cubicBezTo>
                    <a:pt x="406" y="119"/>
                    <a:pt x="217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44;p34">
              <a:extLst>
                <a:ext uri="{FF2B5EF4-FFF2-40B4-BE49-F238E27FC236}">
                  <a16:creationId xmlns:a16="http://schemas.microsoft.com/office/drawing/2014/main" id="{2FF028CE-A286-C61A-99F0-4424695DCAFD}"/>
                </a:ext>
              </a:extLst>
            </p:cNvPr>
            <p:cNvSpPr/>
            <p:nvPr/>
          </p:nvSpPr>
          <p:spPr>
            <a:xfrm>
              <a:off x="6551975" y="2215550"/>
              <a:ext cx="14025" cy="6150"/>
            </a:xfrm>
            <a:custGeom>
              <a:avLst/>
              <a:gdLst/>
              <a:ahLst/>
              <a:cxnLst/>
              <a:rect l="l" t="t" r="r" b="b"/>
              <a:pathLst>
                <a:path w="561" h="246" extrusionOk="0">
                  <a:moveTo>
                    <a:pt x="14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189" y="63"/>
                    <a:pt x="371" y="140"/>
                    <a:pt x="539" y="245"/>
                  </a:cubicBezTo>
                  <a:cubicBezTo>
                    <a:pt x="546" y="245"/>
                    <a:pt x="553" y="245"/>
                    <a:pt x="553" y="238"/>
                  </a:cubicBezTo>
                  <a:cubicBezTo>
                    <a:pt x="560" y="231"/>
                    <a:pt x="553" y="224"/>
                    <a:pt x="553" y="224"/>
                  </a:cubicBezTo>
                  <a:cubicBezTo>
                    <a:pt x="385" y="119"/>
                    <a:pt x="203" y="42"/>
                    <a:pt x="14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45;p34">
              <a:extLst>
                <a:ext uri="{FF2B5EF4-FFF2-40B4-BE49-F238E27FC236}">
                  <a16:creationId xmlns:a16="http://schemas.microsoft.com/office/drawing/2014/main" id="{14FC222F-0D4B-05DA-099D-BBA5CBB831A9}"/>
                </a:ext>
              </a:extLst>
            </p:cNvPr>
            <p:cNvSpPr/>
            <p:nvPr/>
          </p:nvSpPr>
          <p:spPr>
            <a:xfrm>
              <a:off x="6565975" y="1966525"/>
              <a:ext cx="302775" cy="295775"/>
            </a:xfrm>
            <a:custGeom>
              <a:avLst/>
              <a:gdLst/>
              <a:ahLst/>
              <a:cxnLst/>
              <a:rect l="l" t="t" r="r" b="b"/>
              <a:pathLst>
                <a:path w="12111" h="11831" extrusionOk="0">
                  <a:moveTo>
                    <a:pt x="7390" y="0"/>
                  </a:moveTo>
                  <a:cubicBezTo>
                    <a:pt x="5895" y="0"/>
                    <a:pt x="3660" y="133"/>
                    <a:pt x="2842" y="875"/>
                  </a:cubicBezTo>
                  <a:cubicBezTo>
                    <a:pt x="1568" y="2023"/>
                    <a:pt x="0" y="8470"/>
                    <a:pt x="0" y="8470"/>
                  </a:cubicBezTo>
                  <a:lnTo>
                    <a:pt x="1449" y="9205"/>
                  </a:lnTo>
                  <a:lnTo>
                    <a:pt x="3017" y="6461"/>
                  </a:lnTo>
                  <a:cubicBezTo>
                    <a:pt x="3017" y="6461"/>
                    <a:pt x="3430" y="9842"/>
                    <a:pt x="4095" y="11830"/>
                  </a:cubicBezTo>
                  <a:lnTo>
                    <a:pt x="5537" y="11613"/>
                  </a:lnTo>
                  <a:cubicBezTo>
                    <a:pt x="5537" y="11613"/>
                    <a:pt x="5978" y="6559"/>
                    <a:pt x="5586" y="5117"/>
                  </a:cubicBezTo>
                  <a:cubicBezTo>
                    <a:pt x="5586" y="5117"/>
                    <a:pt x="7547" y="4991"/>
                    <a:pt x="7848" y="4844"/>
                  </a:cubicBezTo>
                  <a:cubicBezTo>
                    <a:pt x="7848" y="4844"/>
                    <a:pt x="8283" y="4935"/>
                    <a:pt x="8923" y="4935"/>
                  </a:cubicBezTo>
                  <a:cubicBezTo>
                    <a:pt x="9334" y="4935"/>
                    <a:pt x="9829" y="4897"/>
                    <a:pt x="10347" y="4774"/>
                  </a:cubicBezTo>
                  <a:cubicBezTo>
                    <a:pt x="11670" y="4452"/>
                    <a:pt x="12111" y="4305"/>
                    <a:pt x="12111" y="4305"/>
                  </a:cubicBezTo>
                  <a:lnTo>
                    <a:pt x="8828" y="42"/>
                  </a:lnTo>
                  <a:cubicBezTo>
                    <a:pt x="8828" y="42"/>
                    <a:pt x="8224" y="0"/>
                    <a:pt x="7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46;p34">
              <a:extLst>
                <a:ext uri="{FF2B5EF4-FFF2-40B4-BE49-F238E27FC236}">
                  <a16:creationId xmlns:a16="http://schemas.microsoft.com/office/drawing/2014/main" id="{3A206C39-873D-9145-7C1A-892672D94FEE}"/>
                </a:ext>
              </a:extLst>
            </p:cNvPr>
            <p:cNvSpPr/>
            <p:nvPr/>
          </p:nvSpPr>
          <p:spPr>
            <a:xfrm>
              <a:off x="6731175" y="1789925"/>
              <a:ext cx="99825" cy="190000"/>
            </a:xfrm>
            <a:custGeom>
              <a:avLst/>
              <a:gdLst/>
              <a:ahLst/>
              <a:cxnLst/>
              <a:rect l="l" t="t" r="r" b="b"/>
              <a:pathLst>
                <a:path w="3993" h="7600" extrusionOk="0">
                  <a:moveTo>
                    <a:pt x="3865" y="1"/>
                  </a:moveTo>
                  <a:cubicBezTo>
                    <a:pt x="3446" y="1"/>
                    <a:pt x="2129" y="217"/>
                    <a:pt x="2129" y="217"/>
                  </a:cubicBezTo>
                  <a:cubicBezTo>
                    <a:pt x="2129" y="217"/>
                    <a:pt x="1359" y="2317"/>
                    <a:pt x="883" y="3934"/>
                  </a:cubicBezTo>
                  <a:cubicBezTo>
                    <a:pt x="448" y="5418"/>
                    <a:pt x="0" y="7169"/>
                    <a:pt x="0" y="7169"/>
                  </a:cubicBezTo>
                  <a:cubicBezTo>
                    <a:pt x="0" y="7169"/>
                    <a:pt x="1761" y="7599"/>
                    <a:pt x="1933" y="7599"/>
                  </a:cubicBezTo>
                  <a:cubicBezTo>
                    <a:pt x="1942" y="7599"/>
                    <a:pt x="1947" y="7598"/>
                    <a:pt x="1947" y="7596"/>
                  </a:cubicBezTo>
                  <a:cubicBezTo>
                    <a:pt x="1947" y="7547"/>
                    <a:pt x="2129" y="5516"/>
                    <a:pt x="2598" y="4207"/>
                  </a:cubicBezTo>
                  <a:cubicBezTo>
                    <a:pt x="3074" y="2905"/>
                    <a:pt x="3977" y="140"/>
                    <a:pt x="3991" y="28"/>
                  </a:cubicBezTo>
                  <a:cubicBezTo>
                    <a:pt x="3993" y="9"/>
                    <a:pt x="3946" y="1"/>
                    <a:pt x="3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47;p34">
              <a:extLst>
                <a:ext uri="{FF2B5EF4-FFF2-40B4-BE49-F238E27FC236}">
                  <a16:creationId xmlns:a16="http://schemas.microsoft.com/office/drawing/2014/main" id="{86B1E809-9B63-862E-A222-82D4A38C3CF4}"/>
                </a:ext>
              </a:extLst>
            </p:cNvPr>
            <p:cNvSpPr/>
            <p:nvPr/>
          </p:nvSpPr>
          <p:spPr>
            <a:xfrm>
              <a:off x="6775125" y="1737925"/>
              <a:ext cx="58625" cy="117925"/>
            </a:xfrm>
            <a:custGeom>
              <a:avLst/>
              <a:gdLst/>
              <a:ahLst/>
              <a:cxnLst/>
              <a:rect l="l" t="t" r="r" b="b"/>
              <a:pathLst>
                <a:path w="2345" h="4717" extrusionOk="0">
                  <a:moveTo>
                    <a:pt x="2331" y="1"/>
                  </a:moveTo>
                  <a:lnTo>
                    <a:pt x="567" y="1205"/>
                  </a:lnTo>
                  <a:cubicBezTo>
                    <a:pt x="567" y="1205"/>
                    <a:pt x="567" y="1618"/>
                    <a:pt x="434" y="2101"/>
                  </a:cubicBezTo>
                  <a:cubicBezTo>
                    <a:pt x="413" y="2171"/>
                    <a:pt x="392" y="2241"/>
                    <a:pt x="364" y="2318"/>
                  </a:cubicBezTo>
                  <a:cubicBezTo>
                    <a:pt x="154" y="2885"/>
                    <a:pt x="70" y="3382"/>
                    <a:pt x="70" y="3494"/>
                  </a:cubicBezTo>
                  <a:cubicBezTo>
                    <a:pt x="70" y="3600"/>
                    <a:pt x="1" y="4716"/>
                    <a:pt x="563" y="4716"/>
                  </a:cubicBezTo>
                  <a:cubicBezTo>
                    <a:pt x="595" y="4716"/>
                    <a:pt x="629" y="4713"/>
                    <a:pt x="665" y="4705"/>
                  </a:cubicBezTo>
                  <a:cubicBezTo>
                    <a:pt x="1344" y="4572"/>
                    <a:pt x="1918" y="2934"/>
                    <a:pt x="2065" y="2528"/>
                  </a:cubicBezTo>
                  <a:cubicBezTo>
                    <a:pt x="2212" y="2122"/>
                    <a:pt x="2345" y="1716"/>
                    <a:pt x="2345" y="1716"/>
                  </a:cubicBezTo>
                  <a:lnTo>
                    <a:pt x="2338" y="211"/>
                  </a:lnTo>
                  <a:lnTo>
                    <a:pt x="2331" y="8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48;p34">
              <a:extLst>
                <a:ext uri="{FF2B5EF4-FFF2-40B4-BE49-F238E27FC236}">
                  <a16:creationId xmlns:a16="http://schemas.microsoft.com/office/drawing/2014/main" id="{FBAC10FF-EA7B-C958-5750-014529800AB3}"/>
                </a:ext>
              </a:extLst>
            </p:cNvPr>
            <p:cNvSpPr/>
            <p:nvPr/>
          </p:nvSpPr>
          <p:spPr>
            <a:xfrm>
              <a:off x="6752000" y="1652550"/>
              <a:ext cx="88575" cy="120950"/>
            </a:xfrm>
            <a:custGeom>
              <a:avLst/>
              <a:gdLst/>
              <a:ahLst/>
              <a:cxnLst/>
              <a:rect l="l" t="t" r="r" b="b"/>
              <a:pathLst>
                <a:path w="3543" h="4838" extrusionOk="0">
                  <a:moveTo>
                    <a:pt x="1726" y="1"/>
                  </a:moveTo>
                  <a:cubicBezTo>
                    <a:pt x="1194" y="1"/>
                    <a:pt x="672" y="264"/>
                    <a:pt x="344" y="686"/>
                  </a:cubicBezTo>
                  <a:cubicBezTo>
                    <a:pt x="1" y="1120"/>
                    <a:pt x="50" y="1652"/>
                    <a:pt x="50" y="2268"/>
                  </a:cubicBezTo>
                  <a:cubicBezTo>
                    <a:pt x="50" y="2415"/>
                    <a:pt x="50" y="2569"/>
                    <a:pt x="57" y="2723"/>
                  </a:cubicBezTo>
                  <a:cubicBezTo>
                    <a:pt x="71" y="3318"/>
                    <a:pt x="155" y="3878"/>
                    <a:pt x="491" y="4291"/>
                  </a:cubicBezTo>
                  <a:cubicBezTo>
                    <a:pt x="512" y="4319"/>
                    <a:pt x="540" y="4347"/>
                    <a:pt x="561" y="4375"/>
                  </a:cubicBezTo>
                  <a:cubicBezTo>
                    <a:pt x="841" y="4662"/>
                    <a:pt x="1254" y="4837"/>
                    <a:pt x="1653" y="4837"/>
                  </a:cubicBezTo>
                  <a:cubicBezTo>
                    <a:pt x="2122" y="4830"/>
                    <a:pt x="2493" y="4718"/>
                    <a:pt x="2780" y="4424"/>
                  </a:cubicBezTo>
                  <a:cubicBezTo>
                    <a:pt x="3158" y="4032"/>
                    <a:pt x="3382" y="3465"/>
                    <a:pt x="3473" y="2884"/>
                  </a:cubicBezTo>
                  <a:lnTo>
                    <a:pt x="3466" y="2884"/>
                  </a:lnTo>
                  <a:cubicBezTo>
                    <a:pt x="3543" y="2415"/>
                    <a:pt x="3529" y="1939"/>
                    <a:pt x="3431" y="1554"/>
                  </a:cubicBezTo>
                  <a:cubicBezTo>
                    <a:pt x="3284" y="931"/>
                    <a:pt x="2885" y="329"/>
                    <a:pt x="2269" y="98"/>
                  </a:cubicBezTo>
                  <a:cubicBezTo>
                    <a:pt x="2092" y="32"/>
                    <a:pt x="1908" y="1"/>
                    <a:pt x="1726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49;p34">
              <a:extLst>
                <a:ext uri="{FF2B5EF4-FFF2-40B4-BE49-F238E27FC236}">
                  <a16:creationId xmlns:a16="http://schemas.microsoft.com/office/drawing/2014/main" id="{04F30AB7-A0D3-5638-BF91-8893A9E3A816}"/>
                </a:ext>
              </a:extLst>
            </p:cNvPr>
            <p:cNvSpPr/>
            <p:nvPr/>
          </p:nvSpPr>
          <p:spPr>
            <a:xfrm>
              <a:off x="6813075" y="1631100"/>
              <a:ext cx="58650" cy="57025"/>
            </a:xfrm>
            <a:custGeom>
              <a:avLst/>
              <a:gdLst/>
              <a:ahLst/>
              <a:cxnLst/>
              <a:rect l="l" t="t" r="r" b="b"/>
              <a:pathLst>
                <a:path w="2346" h="2281" extrusionOk="0">
                  <a:moveTo>
                    <a:pt x="943" y="1"/>
                  </a:moveTo>
                  <a:cubicBezTo>
                    <a:pt x="895" y="1"/>
                    <a:pt x="847" y="4"/>
                    <a:pt x="799" y="11"/>
                  </a:cubicBezTo>
                  <a:cubicBezTo>
                    <a:pt x="554" y="53"/>
                    <a:pt x="386" y="214"/>
                    <a:pt x="246" y="410"/>
                  </a:cubicBezTo>
                  <a:cubicBezTo>
                    <a:pt x="36" y="718"/>
                    <a:pt x="1" y="949"/>
                    <a:pt x="106" y="1306"/>
                  </a:cubicBezTo>
                  <a:cubicBezTo>
                    <a:pt x="232" y="1733"/>
                    <a:pt x="512" y="2048"/>
                    <a:pt x="939" y="2202"/>
                  </a:cubicBezTo>
                  <a:cubicBezTo>
                    <a:pt x="1069" y="2251"/>
                    <a:pt x="1207" y="2280"/>
                    <a:pt x="1343" y="2280"/>
                  </a:cubicBezTo>
                  <a:cubicBezTo>
                    <a:pt x="1420" y="2280"/>
                    <a:pt x="1496" y="2271"/>
                    <a:pt x="1569" y="2251"/>
                  </a:cubicBezTo>
                  <a:cubicBezTo>
                    <a:pt x="1968" y="2139"/>
                    <a:pt x="2220" y="1726"/>
                    <a:pt x="2283" y="1313"/>
                  </a:cubicBezTo>
                  <a:cubicBezTo>
                    <a:pt x="2346" y="914"/>
                    <a:pt x="2234" y="452"/>
                    <a:pt x="1891" y="228"/>
                  </a:cubicBezTo>
                  <a:cubicBezTo>
                    <a:pt x="1737" y="130"/>
                    <a:pt x="1548" y="88"/>
                    <a:pt x="1359" y="53"/>
                  </a:cubicBezTo>
                  <a:cubicBezTo>
                    <a:pt x="1223" y="27"/>
                    <a:pt x="1084" y="1"/>
                    <a:pt x="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50;p34">
              <a:extLst>
                <a:ext uri="{FF2B5EF4-FFF2-40B4-BE49-F238E27FC236}">
                  <a16:creationId xmlns:a16="http://schemas.microsoft.com/office/drawing/2014/main" id="{08D38513-48EC-7A64-5707-5F8E12C5A050}"/>
                </a:ext>
              </a:extLst>
            </p:cNvPr>
            <p:cNvSpPr/>
            <p:nvPr/>
          </p:nvSpPr>
          <p:spPr>
            <a:xfrm>
              <a:off x="6798200" y="1711850"/>
              <a:ext cx="8600" cy="8100"/>
            </a:xfrm>
            <a:custGeom>
              <a:avLst/>
              <a:gdLst/>
              <a:ahLst/>
              <a:cxnLst/>
              <a:rect l="l" t="t" r="r" b="b"/>
              <a:pathLst>
                <a:path w="344" h="324" extrusionOk="0">
                  <a:moveTo>
                    <a:pt x="163" y="0"/>
                  </a:moveTo>
                  <a:cubicBezTo>
                    <a:pt x="158" y="0"/>
                    <a:pt x="153" y="1"/>
                    <a:pt x="148" y="1"/>
                  </a:cubicBezTo>
                  <a:cubicBezTo>
                    <a:pt x="64" y="15"/>
                    <a:pt x="1" y="99"/>
                    <a:pt x="15" y="183"/>
                  </a:cubicBezTo>
                  <a:lnTo>
                    <a:pt x="8" y="183"/>
                  </a:lnTo>
                  <a:cubicBezTo>
                    <a:pt x="21" y="269"/>
                    <a:pt x="96" y="324"/>
                    <a:pt x="175" y="324"/>
                  </a:cubicBezTo>
                  <a:cubicBezTo>
                    <a:pt x="180" y="324"/>
                    <a:pt x="185" y="323"/>
                    <a:pt x="190" y="323"/>
                  </a:cubicBezTo>
                  <a:cubicBezTo>
                    <a:pt x="281" y="309"/>
                    <a:pt x="344" y="225"/>
                    <a:pt x="330" y="141"/>
                  </a:cubicBezTo>
                  <a:cubicBezTo>
                    <a:pt x="316" y="55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51;p34">
              <a:extLst>
                <a:ext uri="{FF2B5EF4-FFF2-40B4-BE49-F238E27FC236}">
                  <a16:creationId xmlns:a16="http://schemas.microsoft.com/office/drawing/2014/main" id="{C3024D1E-CA24-E951-2299-B9EBAFEC8063}"/>
                </a:ext>
              </a:extLst>
            </p:cNvPr>
            <p:cNvSpPr/>
            <p:nvPr/>
          </p:nvSpPr>
          <p:spPr>
            <a:xfrm>
              <a:off x="6763200" y="1712725"/>
              <a:ext cx="7900" cy="790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155" y="1"/>
                  </a:moveTo>
                  <a:cubicBezTo>
                    <a:pt x="64" y="1"/>
                    <a:pt x="1" y="78"/>
                    <a:pt x="1" y="162"/>
                  </a:cubicBezTo>
                  <a:cubicBezTo>
                    <a:pt x="1" y="253"/>
                    <a:pt x="78" y="316"/>
                    <a:pt x="162" y="316"/>
                  </a:cubicBezTo>
                  <a:cubicBezTo>
                    <a:pt x="246" y="316"/>
                    <a:pt x="316" y="239"/>
                    <a:pt x="316" y="155"/>
                  </a:cubicBezTo>
                  <a:cubicBezTo>
                    <a:pt x="316" y="7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52;p34">
              <a:extLst>
                <a:ext uri="{FF2B5EF4-FFF2-40B4-BE49-F238E27FC236}">
                  <a16:creationId xmlns:a16="http://schemas.microsoft.com/office/drawing/2014/main" id="{47DA485E-5839-B708-2A76-598EF45DE716}"/>
                </a:ext>
              </a:extLst>
            </p:cNvPr>
            <p:cNvSpPr/>
            <p:nvPr/>
          </p:nvSpPr>
          <p:spPr>
            <a:xfrm>
              <a:off x="6787700" y="1736875"/>
              <a:ext cx="4225" cy="2825"/>
            </a:xfrm>
            <a:custGeom>
              <a:avLst/>
              <a:gdLst/>
              <a:ahLst/>
              <a:cxnLst/>
              <a:rect l="l" t="t" r="r" b="b"/>
              <a:pathLst>
                <a:path w="169" h="113" extrusionOk="0">
                  <a:moveTo>
                    <a:pt x="22" y="1"/>
                  </a:moveTo>
                  <a:cubicBezTo>
                    <a:pt x="15" y="1"/>
                    <a:pt x="1" y="8"/>
                    <a:pt x="1" y="15"/>
                  </a:cubicBezTo>
                  <a:lnTo>
                    <a:pt x="1" y="99"/>
                  </a:lnTo>
                  <a:cubicBezTo>
                    <a:pt x="1" y="106"/>
                    <a:pt x="8" y="113"/>
                    <a:pt x="22" y="113"/>
                  </a:cubicBezTo>
                  <a:cubicBezTo>
                    <a:pt x="29" y="113"/>
                    <a:pt x="36" y="106"/>
                    <a:pt x="36" y="99"/>
                  </a:cubicBezTo>
                  <a:lnTo>
                    <a:pt x="36" y="38"/>
                  </a:lnTo>
                  <a:lnTo>
                    <a:pt x="141" y="85"/>
                  </a:lnTo>
                  <a:cubicBezTo>
                    <a:pt x="155" y="85"/>
                    <a:pt x="162" y="78"/>
                    <a:pt x="169" y="71"/>
                  </a:cubicBezTo>
                  <a:cubicBezTo>
                    <a:pt x="169" y="64"/>
                    <a:pt x="162" y="50"/>
                    <a:pt x="155" y="5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53;p34">
              <a:extLst>
                <a:ext uri="{FF2B5EF4-FFF2-40B4-BE49-F238E27FC236}">
                  <a16:creationId xmlns:a16="http://schemas.microsoft.com/office/drawing/2014/main" id="{80B4DF03-DE99-C680-4CA4-273A424EF1B7}"/>
                </a:ext>
              </a:extLst>
            </p:cNvPr>
            <p:cNvSpPr/>
            <p:nvPr/>
          </p:nvSpPr>
          <p:spPr>
            <a:xfrm>
              <a:off x="6790150" y="1734075"/>
              <a:ext cx="1775" cy="4575"/>
            </a:xfrm>
            <a:custGeom>
              <a:avLst/>
              <a:gdLst/>
              <a:ahLst/>
              <a:cxnLst/>
              <a:rect l="l" t="t" r="r" b="b"/>
              <a:pathLst>
                <a:path w="71" h="183" extrusionOk="0">
                  <a:moveTo>
                    <a:pt x="8" y="1"/>
                  </a:moveTo>
                  <a:cubicBezTo>
                    <a:pt x="8" y="1"/>
                    <a:pt x="1" y="8"/>
                    <a:pt x="8" y="8"/>
                  </a:cubicBezTo>
                  <a:cubicBezTo>
                    <a:pt x="22" y="64"/>
                    <a:pt x="36" y="120"/>
                    <a:pt x="43" y="169"/>
                  </a:cubicBezTo>
                  <a:cubicBezTo>
                    <a:pt x="43" y="183"/>
                    <a:pt x="50" y="183"/>
                    <a:pt x="57" y="183"/>
                  </a:cubicBezTo>
                  <a:cubicBezTo>
                    <a:pt x="64" y="183"/>
                    <a:pt x="71" y="176"/>
                    <a:pt x="71" y="169"/>
                  </a:cubicBezTo>
                  <a:cubicBezTo>
                    <a:pt x="57" y="113"/>
                    <a:pt x="36" y="57"/>
                    <a:pt x="15" y="8"/>
                  </a:cubicBezTo>
                  <a:cubicBezTo>
                    <a:pt x="15" y="1"/>
                    <a:pt x="15" y="1"/>
                    <a:pt x="8" y="1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54;p34">
              <a:extLst>
                <a:ext uri="{FF2B5EF4-FFF2-40B4-BE49-F238E27FC236}">
                  <a16:creationId xmlns:a16="http://schemas.microsoft.com/office/drawing/2014/main" id="{1C731FFB-CC40-D789-1883-7882815DB2D8}"/>
                </a:ext>
              </a:extLst>
            </p:cNvPr>
            <p:cNvSpPr/>
            <p:nvPr/>
          </p:nvSpPr>
          <p:spPr>
            <a:xfrm>
              <a:off x="6773350" y="1710975"/>
              <a:ext cx="9475" cy="29675"/>
            </a:xfrm>
            <a:custGeom>
              <a:avLst/>
              <a:gdLst/>
              <a:ahLst/>
              <a:cxnLst/>
              <a:rect l="l" t="t" r="r" b="b"/>
              <a:pathLst>
                <a:path w="379" h="1187" extrusionOk="0">
                  <a:moveTo>
                    <a:pt x="155" y="1"/>
                  </a:moveTo>
                  <a:cubicBezTo>
                    <a:pt x="148" y="8"/>
                    <a:pt x="141" y="15"/>
                    <a:pt x="148" y="22"/>
                  </a:cubicBezTo>
                  <a:cubicBezTo>
                    <a:pt x="197" y="127"/>
                    <a:pt x="211" y="239"/>
                    <a:pt x="204" y="351"/>
                  </a:cubicBezTo>
                  <a:cubicBezTo>
                    <a:pt x="197" y="463"/>
                    <a:pt x="134" y="561"/>
                    <a:pt x="85" y="659"/>
                  </a:cubicBezTo>
                  <a:cubicBezTo>
                    <a:pt x="57" y="715"/>
                    <a:pt x="22" y="764"/>
                    <a:pt x="8" y="827"/>
                  </a:cubicBezTo>
                  <a:cubicBezTo>
                    <a:pt x="1" y="890"/>
                    <a:pt x="22" y="953"/>
                    <a:pt x="50" y="1009"/>
                  </a:cubicBezTo>
                  <a:cubicBezTo>
                    <a:pt x="120" y="1114"/>
                    <a:pt x="239" y="1163"/>
                    <a:pt x="358" y="1184"/>
                  </a:cubicBezTo>
                  <a:cubicBezTo>
                    <a:pt x="360" y="1186"/>
                    <a:pt x="362" y="1187"/>
                    <a:pt x="364" y="1187"/>
                  </a:cubicBezTo>
                  <a:cubicBezTo>
                    <a:pt x="368" y="1187"/>
                    <a:pt x="372" y="1182"/>
                    <a:pt x="372" y="1177"/>
                  </a:cubicBezTo>
                  <a:cubicBezTo>
                    <a:pt x="379" y="1170"/>
                    <a:pt x="372" y="1163"/>
                    <a:pt x="365" y="1156"/>
                  </a:cubicBezTo>
                  <a:cubicBezTo>
                    <a:pt x="253" y="1128"/>
                    <a:pt x="155" y="1072"/>
                    <a:pt x="92" y="981"/>
                  </a:cubicBezTo>
                  <a:cubicBezTo>
                    <a:pt x="71" y="939"/>
                    <a:pt x="57" y="883"/>
                    <a:pt x="64" y="834"/>
                  </a:cubicBezTo>
                  <a:cubicBezTo>
                    <a:pt x="64" y="785"/>
                    <a:pt x="99" y="736"/>
                    <a:pt x="127" y="680"/>
                  </a:cubicBezTo>
                  <a:cubicBezTo>
                    <a:pt x="176" y="582"/>
                    <a:pt x="239" y="477"/>
                    <a:pt x="246" y="351"/>
                  </a:cubicBezTo>
                  <a:cubicBezTo>
                    <a:pt x="253" y="239"/>
                    <a:pt x="225" y="113"/>
                    <a:pt x="176" y="8"/>
                  </a:cubicBezTo>
                  <a:cubicBezTo>
                    <a:pt x="169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55;p34">
              <a:extLst>
                <a:ext uri="{FF2B5EF4-FFF2-40B4-BE49-F238E27FC236}">
                  <a16:creationId xmlns:a16="http://schemas.microsoft.com/office/drawing/2014/main" id="{C63268D0-93E7-9405-8A61-38C34A562248}"/>
                </a:ext>
              </a:extLst>
            </p:cNvPr>
            <p:cNvSpPr/>
            <p:nvPr/>
          </p:nvSpPr>
          <p:spPr>
            <a:xfrm>
              <a:off x="6795925" y="1700050"/>
              <a:ext cx="17700" cy="10250"/>
            </a:xfrm>
            <a:custGeom>
              <a:avLst/>
              <a:gdLst/>
              <a:ahLst/>
              <a:cxnLst/>
              <a:rect l="l" t="t" r="r" b="b"/>
              <a:pathLst>
                <a:path w="708" h="410" extrusionOk="0">
                  <a:moveTo>
                    <a:pt x="245" y="1"/>
                  </a:moveTo>
                  <a:cubicBezTo>
                    <a:pt x="173" y="1"/>
                    <a:pt x="106" y="22"/>
                    <a:pt x="57" y="74"/>
                  </a:cubicBezTo>
                  <a:cubicBezTo>
                    <a:pt x="15" y="116"/>
                    <a:pt x="1" y="193"/>
                    <a:pt x="50" y="249"/>
                  </a:cubicBezTo>
                  <a:cubicBezTo>
                    <a:pt x="99" y="305"/>
                    <a:pt x="183" y="312"/>
                    <a:pt x="253" y="319"/>
                  </a:cubicBezTo>
                  <a:cubicBezTo>
                    <a:pt x="344" y="333"/>
                    <a:pt x="435" y="354"/>
                    <a:pt x="519" y="382"/>
                  </a:cubicBezTo>
                  <a:cubicBezTo>
                    <a:pt x="547" y="396"/>
                    <a:pt x="575" y="403"/>
                    <a:pt x="603" y="410"/>
                  </a:cubicBezTo>
                  <a:cubicBezTo>
                    <a:pt x="631" y="410"/>
                    <a:pt x="666" y="410"/>
                    <a:pt x="680" y="389"/>
                  </a:cubicBezTo>
                  <a:cubicBezTo>
                    <a:pt x="708" y="361"/>
                    <a:pt x="701" y="326"/>
                    <a:pt x="687" y="291"/>
                  </a:cubicBezTo>
                  <a:cubicBezTo>
                    <a:pt x="641" y="140"/>
                    <a:pt x="42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56;p34">
              <a:extLst>
                <a:ext uri="{FF2B5EF4-FFF2-40B4-BE49-F238E27FC236}">
                  <a16:creationId xmlns:a16="http://schemas.microsoft.com/office/drawing/2014/main" id="{41E57DC7-B95A-963E-22C3-F1C951BEE73D}"/>
                </a:ext>
              </a:extLst>
            </p:cNvPr>
            <p:cNvSpPr/>
            <p:nvPr/>
          </p:nvSpPr>
          <p:spPr>
            <a:xfrm>
              <a:off x="6756025" y="1701025"/>
              <a:ext cx="17525" cy="10325"/>
            </a:xfrm>
            <a:custGeom>
              <a:avLst/>
              <a:gdLst/>
              <a:ahLst/>
              <a:cxnLst/>
              <a:rect l="l" t="t" r="r" b="b"/>
              <a:pathLst>
                <a:path w="701" h="413" extrusionOk="0">
                  <a:moveTo>
                    <a:pt x="461" y="1"/>
                  </a:moveTo>
                  <a:cubicBezTo>
                    <a:pt x="278" y="1"/>
                    <a:pt x="60" y="142"/>
                    <a:pt x="15" y="294"/>
                  </a:cubicBezTo>
                  <a:cubicBezTo>
                    <a:pt x="1" y="329"/>
                    <a:pt x="1" y="364"/>
                    <a:pt x="22" y="392"/>
                  </a:cubicBezTo>
                  <a:cubicBezTo>
                    <a:pt x="43" y="406"/>
                    <a:pt x="71" y="413"/>
                    <a:pt x="99" y="413"/>
                  </a:cubicBezTo>
                  <a:cubicBezTo>
                    <a:pt x="127" y="406"/>
                    <a:pt x="155" y="399"/>
                    <a:pt x="183" y="385"/>
                  </a:cubicBezTo>
                  <a:cubicBezTo>
                    <a:pt x="267" y="350"/>
                    <a:pt x="358" y="329"/>
                    <a:pt x="449" y="322"/>
                  </a:cubicBezTo>
                  <a:cubicBezTo>
                    <a:pt x="519" y="308"/>
                    <a:pt x="603" y="301"/>
                    <a:pt x="652" y="245"/>
                  </a:cubicBezTo>
                  <a:cubicBezTo>
                    <a:pt x="701" y="196"/>
                    <a:pt x="694" y="119"/>
                    <a:pt x="645" y="70"/>
                  </a:cubicBezTo>
                  <a:cubicBezTo>
                    <a:pt x="596" y="22"/>
                    <a:pt x="531" y="1"/>
                    <a:pt x="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57;p34">
              <a:extLst>
                <a:ext uri="{FF2B5EF4-FFF2-40B4-BE49-F238E27FC236}">
                  <a16:creationId xmlns:a16="http://schemas.microsoft.com/office/drawing/2014/main" id="{1AE20678-5D9C-5741-6C45-22C96260D384}"/>
                </a:ext>
              </a:extLst>
            </p:cNvPr>
            <p:cNvSpPr/>
            <p:nvPr/>
          </p:nvSpPr>
          <p:spPr>
            <a:xfrm>
              <a:off x="6779300" y="1740550"/>
              <a:ext cx="21025" cy="10900"/>
            </a:xfrm>
            <a:custGeom>
              <a:avLst/>
              <a:gdLst/>
              <a:ahLst/>
              <a:cxnLst/>
              <a:rect l="l" t="t" r="r" b="b"/>
              <a:pathLst>
                <a:path w="841" h="436" fill="none" extrusionOk="0">
                  <a:moveTo>
                    <a:pt x="1" y="302"/>
                  </a:moveTo>
                  <a:cubicBezTo>
                    <a:pt x="1" y="302"/>
                    <a:pt x="547" y="435"/>
                    <a:pt x="841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58;p34">
              <a:extLst>
                <a:ext uri="{FF2B5EF4-FFF2-40B4-BE49-F238E27FC236}">
                  <a16:creationId xmlns:a16="http://schemas.microsoft.com/office/drawing/2014/main" id="{ADE15544-8A8B-47F3-B019-B857F1A2977D}"/>
                </a:ext>
              </a:extLst>
            </p:cNvPr>
            <p:cNvSpPr/>
            <p:nvPr/>
          </p:nvSpPr>
          <p:spPr>
            <a:xfrm>
              <a:off x="6788050" y="1748975"/>
              <a:ext cx="9125" cy="4400"/>
            </a:xfrm>
            <a:custGeom>
              <a:avLst/>
              <a:gdLst/>
              <a:ahLst/>
              <a:cxnLst/>
              <a:rect l="l" t="t" r="r" b="b"/>
              <a:pathLst>
                <a:path w="365" h="176" fill="none" extrusionOk="0">
                  <a:moveTo>
                    <a:pt x="1" y="175"/>
                  </a:moveTo>
                  <a:cubicBezTo>
                    <a:pt x="1" y="175"/>
                    <a:pt x="260" y="154"/>
                    <a:pt x="365" y="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59;p34">
              <a:extLst>
                <a:ext uri="{FF2B5EF4-FFF2-40B4-BE49-F238E27FC236}">
                  <a16:creationId xmlns:a16="http://schemas.microsoft.com/office/drawing/2014/main" id="{3779AD9F-9839-B51B-C615-08569B0FD4FA}"/>
                </a:ext>
              </a:extLst>
            </p:cNvPr>
            <p:cNvSpPr/>
            <p:nvPr/>
          </p:nvSpPr>
          <p:spPr>
            <a:xfrm>
              <a:off x="6828825" y="1706225"/>
              <a:ext cx="25175" cy="31475"/>
            </a:xfrm>
            <a:custGeom>
              <a:avLst/>
              <a:gdLst/>
              <a:ahLst/>
              <a:cxnLst/>
              <a:rect l="l" t="t" r="r" b="b"/>
              <a:pathLst>
                <a:path w="1007" h="1259" extrusionOk="0">
                  <a:moveTo>
                    <a:pt x="489" y="1"/>
                  </a:moveTo>
                  <a:cubicBezTo>
                    <a:pt x="377" y="1"/>
                    <a:pt x="277" y="70"/>
                    <a:pt x="211" y="128"/>
                  </a:cubicBezTo>
                  <a:cubicBezTo>
                    <a:pt x="162" y="170"/>
                    <a:pt x="134" y="212"/>
                    <a:pt x="134" y="212"/>
                  </a:cubicBezTo>
                  <a:lnTo>
                    <a:pt x="78" y="660"/>
                  </a:lnTo>
                  <a:lnTo>
                    <a:pt x="1" y="1227"/>
                  </a:lnTo>
                  <a:lnTo>
                    <a:pt x="1" y="1234"/>
                  </a:lnTo>
                  <a:cubicBezTo>
                    <a:pt x="61" y="1251"/>
                    <a:pt x="120" y="1258"/>
                    <a:pt x="175" y="1258"/>
                  </a:cubicBezTo>
                  <a:cubicBezTo>
                    <a:pt x="727" y="1258"/>
                    <a:pt x="1006" y="495"/>
                    <a:pt x="771" y="177"/>
                  </a:cubicBezTo>
                  <a:cubicBezTo>
                    <a:pt x="677" y="46"/>
                    <a:pt x="579" y="1"/>
                    <a:pt x="489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0;p34">
              <a:extLst>
                <a:ext uri="{FF2B5EF4-FFF2-40B4-BE49-F238E27FC236}">
                  <a16:creationId xmlns:a16="http://schemas.microsoft.com/office/drawing/2014/main" id="{70D97C8A-7BC6-4420-1ACD-1184E327348E}"/>
                </a:ext>
              </a:extLst>
            </p:cNvPr>
            <p:cNvSpPr/>
            <p:nvPr/>
          </p:nvSpPr>
          <p:spPr>
            <a:xfrm>
              <a:off x="6834075" y="1716575"/>
              <a:ext cx="9650" cy="11750"/>
            </a:xfrm>
            <a:custGeom>
              <a:avLst/>
              <a:gdLst/>
              <a:ahLst/>
              <a:cxnLst/>
              <a:rect l="l" t="t" r="r" b="b"/>
              <a:pathLst>
                <a:path w="386" h="470" fill="none" extrusionOk="0">
                  <a:moveTo>
                    <a:pt x="386" y="1"/>
                  </a:moveTo>
                  <a:cubicBezTo>
                    <a:pt x="197" y="92"/>
                    <a:pt x="50" y="267"/>
                    <a:pt x="1" y="47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1;p34">
              <a:extLst>
                <a:ext uri="{FF2B5EF4-FFF2-40B4-BE49-F238E27FC236}">
                  <a16:creationId xmlns:a16="http://schemas.microsoft.com/office/drawing/2014/main" id="{309271CA-7915-BA0C-53E6-AAB7360C1CF5}"/>
                </a:ext>
              </a:extLst>
            </p:cNvPr>
            <p:cNvSpPr/>
            <p:nvPr/>
          </p:nvSpPr>
          <p:spPr>
            <a:xfrm>
              <a:off x="6839325" y="1719725"/>
              <a:ext cx="3175" cy="8250"/>
            </a:xfrm>
            <a:custGeom>
              <a:avLst/>
              <a:gdLst/>
              <a:ahLst/>
              <a:cxnLst/>
              <a:rect l="l" t="t" r="r" b="b"/>
              <a:pathLst>
                <a:path w="127" h="330" fill="none" extrusionOk="0">
                  <a:moveTo>
                    <a:pt x="1" y="1"/>
                  </a:moveTo>
                  <a:cubicBezTo>
                    <a:pt x="92" y="78"/>
                    <a:pt x="127" y="225"/>
                    <a:pt x="78" y="3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2;p34">
              <a:extLst>
                <a:ext uri="{FF2B5EF4-FFF2-40B4-BE49-F238E27FC236}">
                  <a16:creationId xmlns:a16="http://schemas.microsoft.com/office/drawing/2014/main" id="{6F8F0EB2-741F-990C-9A28-BD964AC279A2}"/>
                </a:ext>
              </a:extLst>
            </p:cNvPr>
            <p:cNvSpPr/>
            <p:nvPr/>
          </p:nvSpPr>
          <p:spPr>
            <a:xfrm>
              <a:off x="6739575" y="1644800"/>
              <a:ext cx="115350" cy="75650"/>
            </a:xfrm>
            <a:custGeom>
              <a:avLst/>
              <a:gdLst/>
              <a:ahLst/>
              <a:cxnLst/>
              <a:rect l="l" t="t" r="r" b="b"/>
              <a:pathLst>
                <a:path w="4614" h="3026" extrusionOk="0">
                  <a:moveTo>
                    <a:pt x="2134" y="0"/>
                  </a:moveTo>
                  <a:cubicBezTo>
                    <a:pt x="1719" y="0"/>
                    <a:pt x="1279" y="108"/>
                    <a:pt x="932" y="450"/>
                  </a:cubicBezTo>
                  <a:cubicBezTo>
                    <a:pt x="0" y="1367"/>
                    <a:pt x="295" y="2508"/>
                    <a:pt x="295" y="2508"/>
                  </a:cubicBezTo>
                  <a:lnTo>
                    <a:pt x="302" y="2536"/>
                  </a:lnTo>
                  <a:cubicBezTo>
                    <a:pt x="425" y="2565"/>
                    <a:pt x="543" y="2577"/>
                    <a:pt x="655" y="2577"/>
                  </a:cubicBezTo>
                  <a:cubicBezTo>
                    <a:pt x="759" y="2577"/>
                    <a:pt x="858" y="2567"/>
                    <a:pt x="953" y="2550"/>
                  </a:cubicBezTo>
                  <a:cubicBezTo>
                    <a:pt x="1191" y="2361"/>
                    <a:pt x="1394" y="2137"/>
                    <a:pt x="1548" y="1878"/>
                  </a:cubicBezTo>
                  <a:lnTo>
                    <a:pt x="1548" y="1878"/>
                  </a:lnTo>
                  <a:cubicBezTo>
                    <a:pt x="1499" y="2095"/>
                    <a:pt x="1401" y="2298"/>
                    <a:pt x="1254" y="2466"/>
                  </a:cubicBezTo>
                  <a:cubicBezTo>
                    <a:pt x="1681" y="2312"/>
                    <a:pt x="1954" y="2053"/>
                    <a:pt x="1954" y="2053"/>
                  </a:cubicBezTo>
                  <a:cubicBezTo>
                    <a:pt x="1954" y="2053"/>
                    <a:pt x="1932" y="2047"/>
                    <a:pt x="1934" y="2047"/>
                  </a:cubicBezTo>
                  <a:lnTo>
                    <a:pt x="1934" y="2047"/>
                  </a:lnTo>
                  <a:cubicBezTo>
                    <a:pt x="1935" y="2047"/>
                    <a:pt x="1942" y="2048"/>
                    <a:pt x="1961" y="2053"/>
                  </a:cubicBezTo>
                  <a:cubicBezTo>
                    <a:pt x="2157" y="1885"/>
                    <a:pt x="2395" y="1717"/>
                    <a:pt x="2528" y="1500"/>
                  </a:cubicBezTo>
                  <a:lnTo>
                    <a:pt x="2528" y="1500"/>
                  </a:lnTo>
                  <a:cubicBezTo>
                    <a:pt x="2458" y="1731"/>
                    <a:pt x="2346" y="1934"/>
                    <a:pt x="2192" y="2116"/>
                  </a:cubicBezTo>
                  <a:cubicBezTo>
                    <a:pt x="2229" y="2116"/>
                    <a:pt x="2248" y="2119"/>
                    <a:pt x="2281" y="2119"/>
                  </a:cubicBezTo>
                  <a:cubicBezTo>
                    <a:pt x="2297" y="2119"/>
                    <a:pt x="2318" y="2118"/>
                    <a:pt x="2346" y="2116"/>
                  </a:cubicBezTo>
                  <a:cubicBezTo>
                    <a:pt x="2654" y="1864"/>
                    <a:pt x="2759" y="1724"/>
                    <a:pt x="2885" y="1500"/>
                  </a:cubicBezTo>
                  <a:lnTo>
                    <a:pt x="2885" y="1500"/>
                  </a:lnTo>
                  <a:cubicBezTo>
                    <a:pt x="2885" y="1703"/>
                    <a:pt x="2829" y="1892"/>
                    <a:pt x="2717" y="2060"/>
                  </a:cubicBezTo>
                  <a:cubicBezTo>
                    <a:pt x="3144" y="1955"/>
                    <a:pt x="3270" y="1745"/>
                    <a:pt x="3270" y="1745"/>
                  </a:cubicBezTo>
                  <a:lnTo>
                    <a:pt x="3270" y="1745"/>
                  </a:lnTo>
                  <a:cubicBezTo>
                    <a:pt x="3270" y="1745"/>
                    <a:pt x="3263" y="1843"/>
                    <a:pt x="3270" y="2361"/>
                  </a:cubicBezTo>
                  <a:cubicBezTo>
                    <a:pt x="3277" y="2872"/>
                    <a:pt x="3459" y="3026"/>
                    <a:pt x="3459" y="3026"/>
                  </a:cubicBezTo>
                  <a:lnTo>
                    <a:pt x="4474" y="1969"/>
                  </a:lnTo>
                  <a:lnTo>
                    <a:pt x="4467" y="1969"/>
                  </a:lnTo>
                  <a:cubicBezTo>
                    <a:pt x="4467" y="1969"/>
                    <a:pt x="4614" y="1185"/>
                    <a:pt x="4341" y="723"/>
                  </a:cubicBezTo>
                  <a:cubicBezTo>
                    <a:pt x="4098" y="328"/>
                    <a:pt x="3614" y="302"/>
                    <a:pt x="3489" y="302"/>
                  </a:cubicBezTo>
                  <a:cubicBezTo>
                    <a:pt x="3469" y="302"/>
                    <a:pt x="3459" y="303"/>
                    <a:pt x="3459" y="303"/>
                  </a:cubicBezTo>
                  <a:cubicBezTo>
                    <a:pt x="3459" y="303"/>
                    <a:pt x="2832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3;p34">
              <a:extLst>
                <a:ext uri="{FF2B5EF4-FFF2-40B4-BE49-F238E27FC236}">
                  <a16:creationId xmlns:a16="http://schemas.microsoft.com/office/drawing/2014/main" id="{DFD42C26-E56F-CE57-6A10-730412F53E9D}"/>
                </a:ext>
              </a:extLst>
            </p:cNvPr>
            <p:cNvSpPr/>
            <p:nvPr/>
          </p:nvSpPr>
          <p:spPr>
            <a:xfrm>
              <a:off x="6817800" y="1697725"/>
              <a:ext cx="22250" cy="32175"/>
            </a:xfrm>
            <a:custGeom>
              <a:avLst/>
              <a:gdLst/>
              <a:ahLst/>
              <a:cxnLst/>
              <a:rect l="l" t="t" r="r" b="b"/>
              <a:pathLst>
                <a:path w="890" h="1287" extrusionOk="0">
                  <a:moveTo>
                    <a:pt x="632" y="0"/>
                  </a:moveTo>
                  <a:cubicBezTo>
                    <a:pt x="562" y="0"/>
                    <a:pt x="489" y="24"/>
                    <a:pt x="428" y="62"/>
                  </a:cubicBezTo>
                  <a:cubicBezTo>
                    <a:pt x="1" y="307"/>
                    <a:pt x="211" y="804"/>
                    <a:pt x="288" y="1189"/>
                  </a:cubicBezTo>
                  <a:cubicBezTo>
                    <a:pt x="302" y="1231"/>
                    <a:pt x="323" y="1287"/>
                    <a:pt x="365" y="1287"/>
                  </a:cubicBezTo>
                  <a:cubicBezTo>
                    <a:pt x="407" y="1287"/>
                    <a:pt x="428" y="1252"/>
                    <a:pt x="449" y="1217"/>
                  </a:cubicBezTo>
                  <a:cubicBezTo>
                    <a:pt x="554" y="1007"/>
                    <a:pt x="666" y="797"/>
                    <a:pt x="771" y="594"/>
                  </a:cubicBezTo>
                  <a:cubicBezTo>
                    <a:pt x="820" y="503"/>
                    <a:pt x="862" y="419"/>
                    <a:pt x="876" y="321"/>
                  </a:cubicBezTo>
                  <a:cubicBezTo>
                    <a:pt x="890" y="230"/>
                    <a:pt x="869" y="118"/>
                    <a:pt x="792" y="55"/>
                  </a:cubicBezTo>
                  <a:cubicBezTo>
                    <a:pt x="747" y="17"/>
                    <a:pt x="691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4;p34">
              <a:extLst>
                <a:ext uri="{FF2B5EF4-FFF2-40B4-BE49-F238E27FC236}">
                  <a16:creationId xmlns:a16="http://schemas.microsoft.com/office/drawing/2014/main" id="{E48B9F98-DF24-81BB-BF5E-D38124B7BE65}"/>
                </a:ext>
              </a:extLst>
            </p:cNvPr>
            <p:cNvSpPr/>
            <p:nvPr/>
          </p:nvSpPr>
          <p:spPr>
            <a:xfrm>
              <a:off x="6776150" y="1777150"/>
              <a:ext cx="129525" cy="354225"/>
            </a:xfrm>
            <a:custGeom>
              <a:avLst/>
              <a:gdLst/>
              <a:ahLst/>
              <a:cxnLst/>
              <a:rect l="l" t="t" r="r" b="b"/>
              <a:pathLst>
                <a:path w="5181" h="14169" extrusionOk="0">
                  <a:moveTo>
                    <a:pt x="2325" y="0"/>
                  </a:moveTo>
                  <a:cubicBezTo>
                    <a:pt x="2192" y="735"/>
                    <a:pt x="806" y="4592"/>
                    <a:pt x="477" y="5439"/>
                  </a:cubicBezTo>
                  <a:cubicBezTo>
                    <a:pt x="148" y="6286"/>
                    <a:pt x="1" y="6909"/>
                    <a:pt x="64" y="7862"/>
                  </a:cubicBezTo>
                  <a:cubicBezTo>
                    <a:pt x="134" y="8807"/>
                    <a:pt x="946" y="10410"/>
                    <a:pt x="1114" y="11768"/>
                  </a:cubicBezTo>
                  <a:cubicBezTo>
                    <a:pt x="1275" y="13119"/>
                    <a:pt x="393" y="14169"/>
                    <a:pt x="393" y="14169"/>
                  </a:cubicBezTo>
                  <a:lnTo>
                    <a:pt x="4411" y="14085"/>
                  </a:lnTo>
                  <a:cubicBezTo>
                    <a:pt x="4411" y="14085"/>
                    <a:pt x="4628" y="13707"/>
                    <a:pt x="4887" y="12454"/>
                  </a:cubicBezTo>
                  <a:cubicBezTo>
                    <a:pt x="5153" y="11194"/>
                    <a:pt x="4873" y="10445"/>
                    <a:pt x="4726" y="9052"/>
                  </a:cubicBezTo>
                  <a:cubicBezTo>
                    <a:pt x="4579" y="7666"/>
                    <a:pt x="4957" y="7336"/>
                    <a:pt x="5069" y="5110"/>
                  </a:cubicBezTo>
                  <a:cubicBezTo>
                    <a:pt x="5181" y="2891"/>
                    <a:pt x="4873" y="1876"/>
                    <a:pt x="4348" y="1323"/>
                  </a:cubicBezTo>
                  <a:cubicBezTo>
                    <a:pt x="3823" y="763"/>
                    <a:pt x="2325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5;p34">
              <a:extLst>
                <a:ext uri="{FF2B5EF4-FFF2-40B4-BE49-F238E27FC236}">
                  <a16:creationId xmlns:a16="http://schemas.microsoft.com/office/drawing/2014/main" id="{72011ADA-3F31-F822-75C7-39196D2E38AD}"/>
                </a:ext>
              </a:extLst>
            </p:cNvPr>
            <p:cNvSpPr/>
            <p:nvPr/>
          </p:nvSpPr>
          <p:spPr>
            <a:xfrm>
              <a:off x="6805200" y="1976650"/>
              <a:ext cx="26975" cy="38550"/>
            </a:xfrm>
            <a:custGeom>
              <a:avLst/>
              <a:gdLst/>
              <a:ahLst/>
              <a:cxnLst/>
              <a:rect l="l" t="t" r="r" b="b"/>
              <a:pathLst>
                <a:path w="1079" h="1542" extrusionOk="0">
                  <a:moveTo>
                    <a:pt x="701" y="1"/>
                  </a:moveTo>
                  <a:lnTo>
                    <a:pt x="1" y="71"/>
                  </a:lnTo>
                  <a:cubicBezTo>
                    <a:pt x="1" y="71"/>
                    <a:pt x="704" y="1541"/>
                    <a:pt x="1039" y="1541"/>
                  </a:cubicBezTo>
                  <a:cubicBezTo>
                    <a:pt x="1053" y="1541"/>
                    <a:pt x="1066" y="1539"/>
                    <a:pt x="1079" y="1534"/>
                  </a:cubicBezTo>
                  <a:cubicBezTo>
                    <a:pt x="1079" y="1534"/>
                    <a:pt x="1030" y="1079"/>
                    <a:pt x="925" y="666"/>
                  </a:cubicBezTo>
                  <a:cubicBezTo>
                    <a:pt x="820" y="246"/>
                    <a:pt x="7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;p34">
              <a:extLst>
                <a:ext uri="{FF2B5EF4-FFF2-40B4-BE49-F238E27FC236}">
                  <a16:creationId xmlns:a16="http://schemas.microsoft.com/office/drawing/2014/main" id="{A81D7D9D-F52A-E8ED-E305-0FA09CD2D01E}"/>
                </a:ext>
              </a:extLst>
            </p:cNvPr>
            <p:cNvSpPr/>
            <p:nvPr/>
          </p:nvSpPr>
          <p:spPr>
            <a:xfrm>
              <a:off x="6698450" y="1950400"/>
              <a:ext cx="128300" cy="38875"/>
            </a:xfrm>
            <a:custGeom>
              <a:avLst/>
              <a:gdLst/>
              <a:ahLst/>
              <a:cxnLst/>
              <a:rect l="l" t="t" r="r" b="b"/>
              <a:pathLst>
                <a:path w="5132" h="1555" extrusionOk="0">
                  <a:moveTo>
                    <a:pt x="4425" y="0"/>
                  </a:moveTo>
                  <a:cubicBezTo>
                    <a:pt x="4425" y="0"/>
                    <a:pt x="3438" y="378"/>
                    <a:pt x="3186" y="427"/>
                  </a:cubicBezTo>
                  <a:cubicBezTo>
                    <a:pt x="3165" y="431"/>
                    <a:pt x="3141" y="433"/>
                    <a:pt x="3114" y="433"/>
                  </a:cubicBezTo>
                  <a:cubicBezTo>
                    <a:pt x="2876" y="433"/>
                    <a:pt x="2394" y="298"/>
                    <a:pt x="2016" y="298"/>
                  </a:cubicBezTo>
                  <a:cubicBezTo>
                    <a:pt x="1900" y="298"/>
                    <a:pt x="1794" y="310"/>
                    <a:pt x="1708" y="343"/>
                  </a:cubicBezTo>
                  <a:cubicBezTo>
                    <a:pt x="1302" y="490"/>
                    <a:pt x="77" y="890"/>
                    <a:pt x="63" y="1002"/>
                  </a:cubicBezTo>
                  <a:cubicBezTo>
                    <a:pt x="63" y="1002"/>
                    <a:pt x="56" y="1065"/>
                    <a:pt x="98" y="1065"/>
                  </a:cubicBezTo>
                  <a:cubicBezTo>
                    <a:pt x="98" y="1065"/>
                    <a:pt x="0" y="1107"/>
                    <a:pt x="7" y="1163"/>
                  </a:cubicBezTo>
                  <a:cubicBezTo>
                    <a:pt x="14" y="1226"/>
                    <a:pt x="105" y="1240"/>
                    <a:pt x="105" y="1240"/>
                  </a:cubicBezTo>
                  <a:cubicBezTo>
                    <a:pt x="105" y="1240"/>
                    <a:pt x="42" y="1282"/>
                    <a:pt x="49" y="1338"/>
                  </a:cubicBezTo>
                  <a:cubicBezTo>
                    <a:pt x="56" y="1394"/>
                    <a:pt x="154" y="1415"/>
                    <a:pt x="154" y="1415"/>
                  </a:cubicBezTo>
                  <a:lnTo>
                    <a:pt x="490" y="1394"/>
                  </a:lnTo>
                  <a:lnTo>
                    <a:pt x="490" y="1394"/>
                  </a:lnTo>
                  <a:cubicBezTo>
                    <a:pt x="490" y="1394"/>
                    <a:pt x="441" y="1443"/>
                    <a:pt x="476" y="1506"/>
                  </a:cubicBezTo>
                  <a:cubicBezTo>
                    <a:pt x="490" y="1541"/>
                    <a:pt x="560" y="1555"/>
                    <a:pt x="686" y="1555"/>
                  </a:cubicBezTo>
                  <a:cubicBezTo>
                    <a:pt x="811" y="1555"/>
                    <a:pt x="991" y="1541"/>
                    <a:pt x="1225" y="1520"/>
                  </a:cubicBezTo>
                  <a:cubicBezTo>
                    <a:pt x="1606" y="1485"/>
                    <a:pt x="1815" y="1460"/>
                    <a:pt x="2061" y="1460"/>
                  </a:cubicBezTo>
                  <a:cubicBezTo>
                    <a:pt x="2114" y="1460"/>
                    <a:pt x="2168" y="1461"/>
                    <a:pt x="2227" y="1464"/>
                  </a:cubicBezTo>
                  <a:cubicBezTo>
                    <a:pt x="2423" y="1472"/>
                    <a:pt x="2565" y="1498"/>
                    <a:pt x="2735" y="1498"/>
                  </a:cubicBezTo>
                  <a:cubicBezTo>
                    <a:pt x="2850" y="1498"/>
                    <a:pt x="2978" y="1486"/>
                    <a:pt x="3144" y="1450"/>
                  </a:cubicBezTo>
                  <a:cubicBezTo>
                    <a:pt x="3557" y="1352"/>
                    <a:pt x="3893" y="1268"/>
                    <a:pt x="4264" y="1247"/>
                  </a:cubicBezTo>
                  <a:cubicBezTo>
                    <a:pt x="4628" y="1226"/>
                    <a:pt x="5132" y="1170"/>
                    <a:pt x="5132" y="1170"/>
                  </a:cubicBezTo>
                  <a:lnTo>
                    <a:pt x="4432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7;p34">
              <a:extLst>
                <a:ext uri="{FF2B5EF4-FFF2-40B4-BE49-F238E27FC236}">
                  <a16:creationId xmlns:a16="http://schemas.microsoft.com/office/drawing/2014/main" id="{244CB7A0-AB94-ADD5-D928-1819D31B0E4F}"/>
                </a:ext>
              </a:extLst>
            </p:cNvPr>
            <p:cNvSpPr/>
            <p:nvPr/>
          </p:nvSpPr>
          <p:spPr>
            <a:xfrm>
              <a:off x="6700900" y="1964225"/>
              <a:ext cx="38700" cy="12800"/>
            </a:xfrm>
            <a:custGeom>
              <a:avLst/>
              <a:gdLst/>
              <a:ahLst/>
              <a:cxnLst/>
              <a:rect l="l" t="t" r="r" b="b"/>
              <a:pathLst>
                <a:path w="1548" h="512" fill="none" extrusionOk="0">
                  <a:moveTo>
                    <a:pt x="0" y="512"/>
                  </a:moveTo>
                  <a:cubicBezTo>
                    <a:pt x="0" y="512"/>
                    <a:pt x="1036" y="141"/>
                    <a:pt x="1547" y="0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8;p34">
              <a:extLst>
                <a:ext uri="{FF2B5EF4-FFF2-40B4-BE49-F238E27FC236}">
                  <a16:creationId xmlns:a16="http://schemas.microsoft.com/office/drawing/2014/main" id="{7733F682-ADF7-E191-8819-A5FACF6C7FD9}"/>
                </a:ext>
              </a:extLst>
            </p:cNvPr>
            <p:cNvSpPr/>
            <p:nvPr/>
          </p:nvSpPr>
          <p:spPr>
            <a:xfrm>
              <a:off x="6701075" y="1970350"/>
              <a:ext cx="39575" cy="11050"/>
            </a:xfrm>
            <a:custGeom>
              <a:avLst/>
              <a:gdLst/>
              <a:ahLst/>
              <a:cxnLst/>
              <a:rect l="l" t="t" r="r" b="b"/>
              <a:pathLst>
                <a:path w="1583" h="442" fill="none" extrusionOk="0">
                  <a:moveTo>
                    <a:pt x="0" y="442"/>
                  </a:moveTo>
                  <a:cubicBezTo>
                    <a:pt x="0" y="442"/>
                    <a:pt x="1253" y="50"/>
                    <a:pt x="1582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9;p34">
              <a:extLst>
                <a:ext uri="{FF2B5EF4-FFF2-40B4-BE49-F238E27FC236}">
                  <a16:creationId xmlns:a16="http://schemas.microsoft.com/office/drawing/2014/main" id="{78A0D845-A0DD-1310-8AAD-BA17A9050634}"/>
                </a:ext>
              </a:extLst>
            </p:cNvPr>
            <p:cNvSpPr/>
            <p:nvPr/>
          </p:nvSpPr>
          <p:spPr>
            <a:xfrm>
              <a:off x="6710525" y="1977000"/>
              <a:ext cx="30650" cy="8250"/>
            </a:xfrm>
            <a:custGeom>
              <a:avLst/>
              <a:gdLst/>
              <a:ahLst/>
              <a:cxnLst/>
              <a:rect l="l" t="t" r="r" b="b"/>
              <a:pathLst>
                <a:path w="1226" h="330" fill="none" extrusionOk="0">
                  <a:moveTo>
                    <a:pt x="0" y="330"/>
                  </a:moveTo>
                  <a:cubicBezTo>
                    <a:pt x="0" y="330"/>
                    <a:pt x="952" y="36"/>
                    <a:pt x="1225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0;p34">
              <a:extLst>
                <a:ext uri="{FF2B5EF4-FFF2-40B4-BE49-F238E27FC236}">
                  <a16:creationId xmlns:a16="http://schemas.microsoft.com/office/drawing/2014/main" id="{81AD8E63-ADDA-49E9-29B0-06DF315A5907}"/>
                </a:ext>
              </a:extLst>
            </p:cNvPr>
            <p:cNvSpPr/>
            <p:nvPr/>
          </p:nvSpPr>
          <p:spPr>
            <a:xfrm>
              <a:off x="6803800" y="1808650"/>
              <a:ext cx="98375" cy="210550"/>
            </a:xfrm>
            <a:custGeom>
              <a:avLst/>
              <a:gdLst/>
              <a:ahLst/>
              <a:cxnLst/>
              <a:rect l="l" t="t" r="r" b="b"/>
              <a:pathLst>
                <a:path w="3935" h="8422" extrusionOk="0">
                  <a:moveTo>
                    <a:pt x="3004" y="0"/>
                  </a:moveTo>
                  <a:lnTo>
                    <a:pt x="3004" y="7"/>
                  </a:lnTo>
                  <a:cubicBezTo>
                    <a:pt x="3004" y="7"/>
                    <a:pt x="2290" y="504"/>
                    <a:pt x="2059" y="2051"/>
                  </a:cubicBezTo>
                  <a:cubicBezTo>
                    <a:pt x="1821" y="3591"/>
                    <a:pt x="1730" y="5026"/>
                    <a:pt x="1730" y="5026"/>
                  </a:cubicBezTo>
                  <a:lnTo>
                    <a:pt x="1" y="5663"/>
                  </a:lnTo>
                  <a:cubicBezTo>
                    <a:pt x="1" y="5663"/>
                    <a:pt x="414" y="5859"/>
                    <a:pt x="757" y="6721"/>
                  </a:cubicBezTo>
                  <a:cubicBezTo>
                    <a:pt x="1100" y="7582"/>
                    <a:pt x="1177" y="8422"/>
                    <a:pt x="1177" y="8422"/>
                  </a:cubicBezTo>
                  <a:cubicBezTo>
                    <a:pt x="1177" y="8422"/>
                    <a:pt x="3284" y="7505"/>
                    <a:pt x="3508" y="6931"/>
                  </a:cubicBezTo>
                  <a:cubicBezTo>
                    <a:pt x="3725" y="6357"/>
                    <a:pt x="3935" y="3178"/>
                    <a:pt x="3921" y="2723"/>
                  </a:cubicBezTo>
                  <a:cubicBezTo>
                    <a:pt x="3907" y="2268"/>
                    <a:pt x="3004" y="0"/>
                    <a:pt x="3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1;p34">
              <a:extLst>
                <a:ext uri="{FF2B5EF4-FFF2-40B4-BE49-F238E27FC236}">
                  <a16:creationId xmlns:a16="http://schemas.microsoft.com/office/drawing/2014/main" id="{D32484C3-188B-29F1-CFEB-DCD3E80558BD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2;p34">
              <a:extLst>
                <a:ext uri="{FF2B5EF4-FFF2-40B4-BE49-F238E27FC236}">
                  <a16:creationId xmlns:a16="http://schemas.microsoft.com/office/drawing/2014/main" id="{EB117EA9-5B20-D35E-50D1-9EF203E2B04F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3;p34">
              <a:extLst>
                <a:ext uri="{FF2B5EF4-FFF2-40B4-BE49-F238E27FC236}">
                  <a16:creationId xmlns:a16="http://schemas.microsoft.com/office/drawing/2014/main" id="{88C6B64B-5FEC-E501-D846-EDC8E5A83F9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4;p34">
              <a:extLst>
                <a:ext uri="{FF2B5EF4-FFF2-40B4-BE49-F238E27FC236}">
                  <a16:creationId xmlns:a16="http://schemas.microsoft.com/office/drawing/2014/main" id="{5E494619-64AD-29AF-7C7D-FA5380AAF13D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75;p34">
              <a:extLst>
                <a:ext uri="{FF2B5EF4-FFF2-40B4-BE49-F238E27FC236}">
                  <a16:creationId xmlns:a16="http://schemas.microsoft.com/office/drawing/2014/main" id="{4EAC2094-23CD-0E8F-6C1F-C8ECB641E0A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64" y="5026"/>
                  </a:lnTo>
                  <a:lnTo>
                    <a:pt x="64" y="63"/>
                  </a:lnTo>
                  <a:lnTo>
                    <a:pt x="7456" y="63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76;p34">
              <a:extLst>
                <a:ext uri="{FF2B5EF4-FFF2-40B4-BE49-F238E27FC236}">
                  <a16:creationId xmlns:a16="http://schemas.microsoft.com/office/drawing/2014/main" id="{C6E353E7-604A-237F-5F51-76AE19FBF19D}"/>
                </a:ext>
              </a:extLst>
            </p:cNvPr>
            <p:cNvSpPr/>
            <p:nvPr/>
          </p:nvSpPr>
          <p:spPr>
            <a:xfrm>
              <a:off x="6509075" y="1820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8" y="0"/>
                  </a:moveTo>
                  <a:cubicBezTo>
                    <a:pt x="36" y="0"/>
                    <a:pt x="1" y="28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5" y="119"/>
                    <a:pt x="155" y="77"/>
                  </a:cubicBezTo>
                  <a:cubicBezTo>
                    <a:pt x="155" y="28"/>
                    <a:pt x="120" y="0"/>
                    <a:pt x="78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77;p34">
              <a:extLst>
                <a:ext uri="{FF2B5EF4-FFF2-40B4-BE49-F238E27FC236}">
                  <a16:creationId xmlns:a16="http://schemas.microsoft.com/office/drawing/2014/main" id="{6DE39FD7-4586-A9F0-EB60-E50640F184C6}"/>
                </a:ext>
              </a:extLst>
            </p:cNvPr>
            <p:cNvSpPr/>
            <p:nvPr/>
          </p:nvSpPr>
          <p:spPr>
            <a:xfrm>
              <a:off x="6496475" y="1954250"/>
              <a:ext cx="33975" cy="3175"/>
            </a:xfrm>
            <a:custGeom>
              <a:avLst/>
              <a:gdLst/>
              <a:ahLst/>
              <a:cxnLst/>
              <a:rect l="l" t="t" r="r" b="b"/>
              <a:pathLst>
                <a:path w="1359" h="127" extrusionOk="0">
                  <a:moveTo>
                    <a:pt x="64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8"/>
                    <a:pt x="29" y="126"/>
                    <a:pt x="64" y="126"/>
                  </a:cubicBezTo>
                  <a:lnTo>
                    <a:pt x="1296" y="126"/>
                  </a:lnTo>
                  <a:cubicBezTo>
                    <a:pt x="1331" y="126"/>
                    <a:pt x="1359" y="98"/>
                    <a:pt x="1359" y="63"/>
                  </a:cubicBezTo>
                  <a:cubicBezTo>
                    <a:pt x="1359" y="28"/>
                    <a:pt x="1331" y="0"/>
                    <a:pt x="1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78;p34">
              <a:extLst>
                <a:ext uri="{FF2B5EF4-FFF2-40B4-BE49-F238E27FC236}">
                  <a16:creationId xmlns:a16="http://schemas.microsoft.com/office/drawing/2014/main" id="{31661AC6-87D2-E736-29DF-CC1926411311}"/>
                </a:ext>
              </a:extLst>
            </p:cNvPr>
            <p:cNvSpPr/>
            <p:nvPr/>
          </p:nvSpPr>
          <p:spPr>
            <a:xfrm>
              <a:off x="6528850" y="1850650"/>
              <a:ext cx="59200" cy="22400"/>
            </a:xfrm>
            <a:custGeom>
              <a:avLst/>
              <a:gdLst/>
              <a:ahLst/>
              <a:cxnLst/>
              <a:rect l="l" t="t" r="r" b="b"/>
              <a:pathLst>
                <a:path w="2368" h="896" extrusionOk="0">
                  <a:moveTo>
                    <a:pt x="281" y="0"/>
                  </a:moveTo>
                  <a:cubicBezTo>
                    <a:pt x="162" y="77"/>
                    <a:pt x="64" y="161"/>
                    <a:pt x="1" y="287"/>
                  </a:cubicBezTo>
                  <a:cubicBezTo>
                    <a:pt x="56" y="271"/>
                    <a:pt x="113" y="263"/>
                    <a:pt x="170" y="263"/>
                  </a:cubicBezTo>
                  <a:cubicBezTo>
                    <a:pt x="308" y="263"/>
                    <a:pt x="445" y="310"/>
                    <a:pt x="554" y="399"/>
                  </a:cubicBezTo>
                  <a:cubicBezTo>
                    <a:pt x="680" y="497"/>
                    <a:pt x="757" y="651"/>
                    <a:pt x="876" y="756"/>
                  </a:cubicBezTo>
                  <a:cubicBezTo>
                    <a:pt x="978" y="845"/>
                    <a:pt x="1117" y="896"/>
                    <a:pt x="1255" y="896"/>
                  </a:cubicBezTo>
                  <a:cubicBezTo>
                    <a:pt x="1324" y="896"/>
                    <a:pt x="1393" y="883"/>
                    <a:pt x="1457" y="854"/>
                  </a:cubicBezTo>
                  <a:cubicBezTo>
                    <a:pt x="1569" y="798"/>
                    <a:pt x="1653" y="707"/>
                    <a:pt x="1737" y="616"/>
                  </a:cubicBezTo>
                  <a:cubicBezTo>
                    <a:pt x="1821" y="525"/>
                    <a:pt x="1905" y="427"/>
                    <a:pt x="2010" y="371"/>
                  </a:cubicBezTo>
                  <a:cubicBezTo>
                    <a:pt x="2070" y="337"/>
                    <a:pt x="2139" y="318"/>
                    <a:pt x="2206" y="318"/>
                  </a:cubicBezTo>
                  <a:cubicBezTo>
                    <a:pt x="2263" y="318"/>
                    <a:pt x="2319" y="332"/>
                    <a:pt x="2367" y="364"/>
                  </a:cubicBezTo>
                  <a:cubicBezTo>
                    <a:pt x="2346" y="259"/>
                    <a:pt x="2311" y="154"/>
                    <a:pt x="2297" y="49"/>
                  </a:cubicBezTo>
                  <a:cubicBezTo>
                    <a:pt x="2220" y="182"/>
                    <a:pt x="2052" y="245"/>
                    <a:pt x="1891" y="245"/>
                  </a:cubicBezTo>
                  <a:cubicBezTo>
                    <a:pt x="1737" y="238"/>
                    <a:pt x="1583" y="189"/>
                    <a:pt x="1436" y="161"/>
                  </a:cubicBezTo>
                  <a:cubicBezTo>
                    <a:pt x="1322" y="141"/>
                    <a:pt x="1208" y="130"/>
                    <a:pt x="1093" y="130"/>
                  </a:cubicBezTo>
                  <a:cubicBezTo>
                    <a:pt x="1012" y="130"/>
                    <a:pt x="930" y="136"/>
                    <a:pt x="848" y="147"/>
                  </a:cubicBezTo>
                  <a:cubicBezTo>
                    <a:pt x="763" y="159"/>
                    <a:pt x="678" y="179"/>
                    <a:pt x="589" y="179"/>
                  </a:cubicBezTo>
                  <a:cubicBezTo>
                    <a:pt x="569" y="179"/>
                    <a:pt x="547" y="178"/>
                    <a:pt x="526" y="175"/>
                  </a:cubicBezTo>
                  <a:cubicBezTo>
                    <a:pt x="421" y="161"/>
                    <a:pt x="309" y="98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79;p34">
              <a:extLst>
                <a:ext uri="{FF2B5EF4-FFF2-40B4-BE49-F238E27FC236}">
                  <a16:creationId xmlns:a16="http://schemas.microsoft.com/office/drawing/2014/main" id="{55BFCC79-E910-C34B-DD15-B41AB770F5C1}"/>
                </a:ext>
              </a:extLst>
            </p:cNvPr>
            <p:cNvSpPr/>
            <p:nvPr/>
          </p:nvSpPr>
          <p:spPr>
            <a:xfrm>
              <a:off x="6434700" y="1850650"/>
              <a:ext cx="59000" cy="22400"/>
            </a:xfrm>
            <a:custGeom>
              <a:avLst/>
              <a:gdLst/>
              <a:ahLst/>
              <a:cxnLst/>
              <a:rect l="l" t="t" r="r" b="b"/>
              <a:pathLst>
                <a:path w="2360" h="896" extrusionOk="0">
                  <a:moveTo>
                    <a:pt x="2087" y="0"/>
                  </a:moveTo>
                  <a:cubicBezTo>
                    <a:pt x="2052" y="98"/>
                    <a:pt x="1940" y="161"/>
                    <a:pt x="1835" y="175"/>
                  </a:cubicBezTo>
                  <a:cubicBezTo>
                    <a:pt x="1815" y="178"/>
                    <a:pt x="1795" y="179"/>
                    <a:pt x="1775" y="179"/>
                  </a:cubicBezTo>
                  <a:cubicBezTo>
                    <a:pt x="1689" y="179"/>
                    <a:pt x="1603" y="159"/>
                    <a:pt x="1513" y="147"/>
                  </a:cubicBezTo>
                  <a:cubicBezTo>
                    <a:pt x="1434" y="136"/>
                    <a:pt x="1353" y="130"/>
                    <a:pt x="1271" y="130"/>
                  </a:cubicBezTo>
                  <a:cubicBezTo>
                    <a:pt x="1157" y="130"/>
                    <a:pt x="1042" y="141"/>
                    <a:pt x="932" y="161"/>
                  </a:cubicBezTo>
                  <a:cubicBezTo>
                    <a:pt x="778" y="189"/>
                    <a:pt x="624" y="238"/>
                    <a:pt x="470" y="245"/>
                  </a:cubicBezTo>
                  <a:cubicBezTo>
                    <a:pt x="316" y="245"/>
                    <a:pt x="148" y="182"/>
                    <a:pt x="71" y="49"/>
                  </a:cubicBezTo>
                  <a:cubicBezTo>
                    <a:pt x="50" y="154"/>
                    <a:pt x="15" y="259"/>
                    <a:pt x="1" y="364"/>
                  </a:cubicBezTo>
                  <a:cubicBezTo>
                    <a:pt x="46" y="332"/>
                    <a:pt x="100" y="318"/>
                    <a:pt x="156" y="318"/>
                  </a:cubicBezTo>
                  <a:cubicBezTo>
                    <a:pt x="222" y="318"/>
                    <a:pt x="290" y="337"/>
                    <a:pt x="351" y="371"/>
                  </a:cubicBezTo>
                  <a:cubicBezTo>
                    <a:pt x="463" y="427"/>
                    <a:pt x="547" y="525"/>
                    <a:pt x="624" y="616"/>
                  </a:cubicBezTo>
                  <a:cubicBezTo>
                    <a:pt x="708" y="707"/>
                    <a:pt x="799" y="798"/>
                    <a:pt x="911" y="854"/>
                  </a:cubicBezTo>
                  <a:cubicBezTo>
                    <a:pt x="972" y="883"/>
                    <a:pt x="1040" y="896"/>
                    <a:pt x="1108" y="896"/>
                  </a:cubicBezTo>
                  <a:cubicBezTo>
                    <a:pt x="1244" y="896"/>
                    <a:pt x="1383" y="845"/>
                    <a:pt x="1485" y="756"/>
                  </a:cubicBezTo>
                  <a:cubicBezTo>
                    <a:pt x="1611" y="651"/>
                    <a:pt x="1688" y="497"/>
                    <a:pt x="1814" y="399"/>
                  </a:cubicBezTo>
                  <a:cubicBezTo>
                    <a:pt x="1918" y="310"/>
                    <a:pt x="2054" y="263"/>
                    <a:pt x="2191" y="263"/>
                  </a:cubicBezTo>
                  <a:cubicBezTo>
                    <a:pt x="2248" y="263"/>
                    <a:pt x="2305" y="271"/>
                    <a:pt x="2360" y="287"/>
                  </a:cubicBezTo>
                  <a:cubicBezTo>
                    <a:pt x="2297" y="161"/>
                    <a:pt x="2199" y="77"/>
                    <a:pt x="2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80;p34">
              <a:extLst>
                <a:ext uri="{FF2B5EF4-FFF2-40B4-BE49-F238E27FC236}">
                  <a16:creationId xmlns:a16="http://schemas.microsoft.com/office/drawing/2014/main" id="{A50A94DD-9E5C-100B-030C-B483B781DF69}"/>
                </a:ext>
              </a:extLst>
            </p:cNvPr>
            <p:cNvSpPr/>
            <p:nvPr/>
          </p:nvSpPr>
          <p:spPr>
            <a:xfrm>
              <a:off x="6429625" y="1835450"/>
              <a:ext cx="165425" cy="114450"/>
            </a:xfrm>
            <a:custGeom>
              <a:avLst/>
              <a:gdLst/>
              <a:ahLst/>
              <a:cxnLst/>
              <a:rect l="l" t="t" r="r" b="b"/>
              <a:pathLst>
                <a:path w="6617" h="4578" extrusionOk="0">
                  <a:moveTo>
                    <a:pt x="3253" y="0"/>
                  </a:moveTo>
                  <a:cubicBezTo>
                    <a:pt x="3172" y="0"/>
                    <a:pt x="3091" y="10"/>
                    <a:pt x="3011" y="34"/>
                  </a:cubicBezTo>
                  <a:cubicBezTo>
                    <a:pt x="2920" y="55"/>
                    <a:pt x="2836" y="90"/>
                    <a:pt x="2752" y="125"/>
                  </a:cubicBezTo>
                  <a:cubicBezTo>
                    <a:pt x="2523" y="226"/>
                    <a:pt x="2396" y="264"/>
                    <a:pt x="2242" y="264"/>
                  </a:cubicBezTo>
                  <a:cubicBezTo>
                    <a:pt x="2151" y="264"/>
                    <a:pt x="2049" y="251"/>
                    <a:pt x="1912" y="230"/>
                  </a:cubicBezTo>
                  <a:cubicBezTo>
                    <a:pt x="1704" y="194"/>
                    <a:pt x="1411" y="142"/>
                    <a:pt x="1121" y="142"/>
                  </a:cubicBezTo>
                  <a:cubicBezTo>
                    <a:pt x="904" y="142"/>
                    <a:pt x="689" y="171"/>
                    <a:pt x="512" y="258"/>
                  </a:cubicBezTo>
                  <a:cubicBezTo>
                    <a:pt x="183" y="426"/>
                    <a:pt x="1" y="727"/>
                    <a:pt x="1" y="1035"/>
                  </a:cubicBezTo>
                  <a:cubicBezTo>
                    <a:pt x="1" y="1112"/>
                    <a:pt x="8" y="1189"/>
                    <a:pt x="29" y="1259"/>
                  </a:cubicBezTo>
                  <a:cubicBezTo>
                    <a:pt x="36" y="1280"/>
                    <a:pt x="36" y="1294"/>
                    <a:pt x="43" y="1308"/>
                  </a:cubicBezTo>
                  <a:cubicBezTo>
                    <a:pt x="50" y="1378"/>
                    <a:pt x="113" y="1483"/>
                    <a:pt x="134" y="1511"/>
                  </a:cubicBezTo>
                  <a:cubicBezTo>
                    <a:pt x="239" y="1651"/>
                    <a:pt x="309" y="1812"/>
                    <a:pt x="351" y="1987"/>
                  </a:cubicBezTo>
                  <a:cubicBezTo>
                    <a:pt x="365" y="2036"/>
                    <a:pt x="372" y="2092"/>
                    <a:pt x="400" y="2141"/>
                  </a:cubicBezTo>
                  <a:cubicBezTo>
                    <a:pt x="421" y="2190"/>
                    <a:pt x="463" y="2232"/>
                    <a:pt x="519" y="2232"/>
                  </a:cubicBezTo>
                  <a:cubicBezTo>
                    <a:pt x="523" y="2233"/>
                    <a:pt x="527" y="2233"/>
                    <a:pt x="531" y="2233"/>
                  </a:cubicBezTo>
                  <a:cubicBezTo>
                    <a:pt x="582" y="2233"/>
                    <a:pt x="630" y="2194"/>
                    <a:pt x="624" y="2142"/>
                  </a:cubicBezTo>
                  <a:lnTo>
                    <a:pt x="624" y="2142"/>
                  </a:lnTo>
                  <a:cubicBezTo>
                    <a:pt x="631" y="2196"/>
                    <a:pt x="687" y="2244"/>
                    <a:pt x="743" y="2244"/>
                  </a:cubicBezTo>
                  <a:cubicBezTo>
                    <a:pt x="752" y="2244"/>
                    <a:pt x="762" y="2242"/>
                    <a:pt x="771" y="2239"/>
                  </a:cubicBezTo>
                  <a:cubicBezTo>
                    <a:pt x="827" y="2218"/>
                    <a:pt x="862" y="2134"/>
                    <a:pt x="827" y="2078"/>
                  </a:cubicBezTo>
                  <a:lnTo>
                    <a:pt x="827" y="2078"/>
                  </a:lnTo>
                  <a:cubicBezTo>
                    <a:pt x="846" y="2088"/>
                    <a:pt x="867" y="2093"/>
                    <a:pt x="887" y="2093"/>
                  </a:cubicBezTo>
                  <a:cubicBezTo>
                    <a:pt x="927" y="2093"/>
                    <a:pt x="965" y="2076"/>
                    <a:pt x="988" y="2043"/>
                  </a:cubicBezTo>
                  <a:cubicBezTo>
                    <a:pt x="1023" y="1994"/>
                    <a:pt x="1023" y="1924"/>
                    <a:pt x="981" y="1882"/>
                  </a:cubicBezTo>
                  <a:cubicBezTo>
                    <a:pt x="1044" y="1868"/>
                    <a:pt x="1128" y="1847"/>
                    <a:pt x="1142" y="1777"/>
                  </a:cubicBezTo>
                  <a:cubicBezTo>
                    <a:pt x="1156" y="1721"/>
                    <a:pt x="1100" y="1665"/>
                    <a:pt x="1044" y="1651"/>
                  </a:cubicBezTo>
                  <a:cubicBezTo>
                    <a:pt x="1025" y="1647"/>
                    <a:pt x="1006" y="1645"/>
                    <a:pt x="986" y="1645"/>
                  </a:cubicBezTo>
                  <a:cubicBezTo>
                    <a:pt x="946" y="1645"/>
                    <a:pt x="904" y="1651"/>
                    <a:pt x="862" y="1651"/>
                  </a:cubicBezTo>
                  <a:cubicBezTo>
                    <a:pt x="836" y="1655"/>
                    <a:pt x="810" y="1656"/>
                    <a:pt x="784" y="1656"/>
                  </a:cubicBezTo>
                  <a:cubicBezTo>
                    <a:pt x="639" y="1656"/>
                    <a:pt x="489" y="1608"/>
                    <a:pt x="365" y="1525"/>
                  </a:cubicBezTo>
                  <a:cubicBezTo>
                    <a:pt x="330" y="1497"/>
                    <a:pt x="295" y="1448"/>
                    <a:pt x="260" y="1406"/>
                  </a:cubicBezTo>
                  <a:cubicBezTo>
                    <a:pt x="218" y="1301"/>
                    <a:pt x="190" y="1168"/>
                    <a:pt x="204" y="1028"/>
                  </a:cubicBezTo>
                  <a:cubicBezTo>
                    <a:pt x="204" y="1014"/>
                    <a:pt x="211" y="1007"/>
                    <a:pt x="211" y="1000"/>
                  </a:cubicBezTo>
                  <a:cubicBezTo>
                    <a:pt x="253" y="650"/>
                    <a:pt x="344" y="538"/>
                    <a:pt x="631" y="419"/>
                  </a:cubicBezTo>
                  <a:cubicBezTo>
                    <a:pt x="760" y="370"/>
                    <a:pt x="989" y="333"/>
                    <a:pt x="1236" y="333"/>
                  </a:cubicBezTo>
                  <a:cubicBezTo>
                    <a:pt x="1553" y="333"/>
                    <a:pt x="1900" y="393"/>
                    <a:pt x="2108" y="566"/>
                  </a:cubicBezTo>
                  <a:cubicBezTo>
                    <a:pt x="2479" y="881"/>
                    <a:pt x="2535" y="923"/>
                    <a:pt x="2717" y="1406"/>
                  </a:cubicBezTo>
                  <a:cubicBezTo>
                    <a:pt x="2892" y="1896"/>
                    <a:pt x="2948" y="2036"/>
                    <a:pt x="2906" y="2169"/>
                  </a:cubicBezTo>
                  <a:cubicBezTo>
                    <a:pt x="2864" y="2302"/>
                    <a:pt x="2710" y="2323"/>
                    <a:pt x="2731" y="2547"/>
                  </a:cubicBezTo>
                  <a:cubicBezTo>
                    <a:pt x="2745" y="2750"/>
                    <a:pt x="2962" y="2764"/>
                    <a:pt x="2962" y="3121"/>
                  </a:cubicBezTo>
                  <a:cubicBezTo>
                    <a:pt x="2962" y="3471"/>
                    <a:pt x="2885" y="3681"/>
                    <a:pt x="3004" y="3989"/>
                  </a:cubicBezTo>
                  <a:cubicBezTo>
                    <a:pt x="3123" y="4297"/>
                    <a:pt x="3214" y="4346"/>
                    <a:pt x="3214" y="4416"/>
                  </a:cubicBezTo>
                  <a:cubicBezTo>
                    <a:pt x="3214" y="4493"/>
                    <a:pt x="3214" y="4577"/>
                    <a:pt x="3270" y="4577"/>
                  </a:cubicBezTo>
                  <a:cubicBezTo>
                    <a:pt x="3333" y="4577"/>
                    <a:pt x="3333" y="4493"/>
                    <a:pt x="3333" y="4416"/>
                  </a:cubicBezTo>
                  <a:cubicBezTo>
                    <a:pt x="3333" y="4339"/>
                    <a:pt x="3417" y="4297"/>
                    <a:pt x="3536" y="3989"/>
                  </a:cubicBezTo>
                  <a:cubicBezTo>
                    <a:pt x="3655" y="3681"/>
                    <a:pt x="3585" y="3471"/>
                    <a:pt x="3585" y="3121"/>
                  </a:cubicBezTo>
                  <a:cubicBezTo>
                    <a:pt x="3585" y="2764"/>
                    <a:pt x="3809" y="2729"/>
                    <a:pt x="3830" y="2505"/>
                  </a:cubicBezTo>
                  <a:cubicBezTo>
                    <a:pt x="3844" y="2337"/>
                    <a:pt x="3690" y="2309"/>
                    <a:pt x="3648" y="2176"/>
                  </a:cubicBezTo>
                  <a:cubicBezTo>
                    <a:pt x="3599" y="2043"/>
                    <a:pt x="3641" y="1910"/>
                    <a:pt x="3816" y="1420"/>
                  </a:cubicBezTo>
                  <a:cubicBezTo>
                    <a:pt x="3991" y="937"/>
                    <a:pt x="4068" y="881"/>
                    <a:pt x="4439" y="573"/>
                  </a:cubicBezTo>
                  <a:cubicBezTo>
                    <a:pt x="4644" y="395"/>
                    <a:pt x="4993" y="334"/>
                    <a:pt x="5310" y="334"/>
                  </a:cubicBezTo>
                  <a:cubicBezTo>
                    <a:pt x="5555" y="334"/>
                    <a:pt x="5781" y="370"/>
                    <a:pt x="5909" y="419"/>
                  </a:cubicBezTo>
                  <a:cubicBezTo>
                    <a:pt x="6203" y="538"/>
                    <a:pt x="6294" y="657"/>
                    <a:pt x="6336" y="1028"/>
                  </a:cubicBezTo>
                  <a:cubicBezTo>
                    <a:pt x="6343" y="1091"/>
                    <a:pt x="6343" y="1147"/>
                    <a:pt x="6336" y="1203"/>
                  </a:cubicBezTo>
                  <a:cubicBezTo>
                    <a:pt x="6329" y="1266"/>
                    <a:pt x="6315" y="1329"/>
                    <a:pt x="6294" y="1378"/>
                  </a:cubicBezTo>
                  <a:cubicBezTo>
                    <a:pt x="6252" y="1434"/>
                    <a:pt x="6210" y="1497"/>
                    <a:pt x="6168" y="1525"/>
                  </a:cubicBezTo>
                  <a:cubicBezTo>
                    <a:pt x="6038" y="1612"/>
                    <a:pt x="5885" y="1661"/>
                    <a:pt x="5730" y="1661"/>
                  </a:cubicBezTo>
                  <a:cubicBezTo>
                    <a:pt x="5710" y="1661"/>
                    <a:pt x="5691" y="1660"/>
                    <a:pt x="5671" y="1658"/>
                  </a:cubicBezTo>
                  <a:cubicBezTo>
                    <a:pt x="5628" y="1653"/>
                    <a:pt x="5584" y="1645"/>
                    <a:pt x="5543" y="1645"/>
                  </a:cubicBezTo>
                  <a:cubicBezTo>
                    <a:pt x="5524" y="1645"/>
                    <a:pt x="5506" y="1647"/>
                    <a:pt x="5489" y="1651"/>
                  </a:cubicBezTo>
                  <a:cubicBezTo>
                    <a:pt x="5433" y="1665"/>
                    <a:pt x="5377" y="1721"/>
                    <a:pt x="5391" y="1784"/>
                  </a:cubicBezTo>
                  <a:cubicBezTo>
                    <a:pt x="5405" y="1847"/>
                    <a:pt x="5489" y="1875"/>
                    <a:pt x="5552" y="1882"/>
                  </a:cubicBezTo>
                  <a:cubicBezTo>
                    <a:pt x="5517" y="1924"/>
                    <a:pt x="5510" y="1994"/>
                    <a:pt x="5545" y="2043"/>
                  </a:cubicBezTo>
                  <a:cubicBezTo>
                    <a:pt x="5568" y="2076"/>
                    <a:pt x="5606" y="2093"/>
                    <a:pt x="5645" y="2093"/>
                  </a:cubicBezTo>
                  <a:cubicBezTo>
                    <a:pt x="5666" y="2093"/>
                    <a:pt x="5687" y="2088"/>
                    <a:pt x="5706" y="2078"/>
                  </a:cubicBezTo>
                  <a:lnTo>
                    <a:pt x="5706" y="2078"/>
                  </a:lnTo>
                  <a:cubicBezTo>
                    <a:pt x="5671" y="2134"/>
                    <a:pt x="5706" y="2218"/>
                    <a:pt x="5769" y="2239"/>
                  </a:cubicBezTo>
                  <a:cubicBezTo>
                    <a:pt x="5778" y="2242"/>
                    <a:pt x="5788" y="2244"/>
                    <a:pt x="5797" y="2244"/>
                  </a:cubicBezTo>
                  <a:cubicBezTo>
                    <a:pt x="5851" y="2244"/>
                    <a:pt x="5902" y="2196"/>
                    <a:pt x="5909" y="2143"/>
                  </a:cubicBezTo>
                  <a:lnTo>
                    <a:pt x="5909" y="2143"/>
                  </a:lnTo>
                  <a:cubicBezTo>
                    <a:pt x="5903" y="2198"/>
                    <a:pt x="5958" y="2239"/>
                    <a:pt x="6014" y="2239"/>
                  </a:cubicBezTo>
                  <a:cubicBezTo>
                    <a:pt x="6070" y="2232"/>
                    <a:pt x="6112" y="2190"/>
                    <a:pt x="6140" y="2141"/>
                  </a:cubicBezTo>
                  <a:cubicBezTo>
                    <a:pt x="6161" y="2092"/>
                    <a:pt x="6175" y="2043"/>
                    <a:pt x="6182" y="1987"/>
                  </a:cubicBezTo>
                  <a:cubicBezTo>
                    <a:pt x="6217" y="1840"/>
                    <a:pt x="6280" y="1700"/>
                    <a:pt x="6357" y="1574"/>
                  </a:cubicBezTo>
                  <a:cubicBezTo>
                    <a:pt x="6413" y="1511"/>
                    <a:pt x="6462" y="1434"/>
                    <a:pt x="6497" y="1329"/>
                  </a:cubicBezTo>
                  <a:cubicBezTo>
                    <a:pt x="6504" y="1308"/>
                    <a:pt x="6511" y="1287"/>
                    <a:pt x="6518" y="1266"/>
                  </a:cubicBezTo>
                  <a:lnTo>
                    <a:pt x="6511" y="1259"/>
                  </a:lnTo>
                  <a:cubicBezTo>
                    <a:pt x="6616" y="874"/>
                    <a:pt x="6441" y="468"/>
                    <a:pt x="6028" y="258"/>
                  </a:cubicBezTo>
                  <a:cubicBezTo>
                    <a:pt x="5851" y="171"/>
                    <a:pt x="5636" y="142"/>
                    <a:pt x="5419" y="142"/>
                  </a:cubicBezTo>
                  <a:cubicBezTo>
                    <a:pt x="5129" y="142"/>
                    <a:pt x="4836" y="194"/>
                    <a:pt x="4628" y="230"/>
                  </a:cubicBezTo>
                  <a:cubicBezTo>
                    <a:pt x="4490" y="251"/>
                    <a:pt x="4389" y="264"/>
                    <a:pt x="4298" y="264"/>
                  </a:cubicBezTo>
                  <a:cubicBezTo>
                    <a:pt x="4143" y="264"/>
                    <a:pt x="4017" y="226"/>
                    <a:pt x="3788" y="125"/>
                  </a:cubicBezTo>
                  <a:cubicBezTo>
                    <a:pt x="3618" y="53"/>
                    <a:pt x="3436" y="0"/>
                    <a:pt x="3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81;p34">
              <a:extLst>
                <a:ext uri="{FF2B5EF4-FFF2-40B4-BE49-F238E27FC236}">
                  <a16:creationId xmlns:a16="http://schemas.microsoft.com/office/drawing/2014/main" id="{CC3913C4-B37E-A8F1-4415-F12A4D5DF12E}"/>
                </a:ext>
              </a:extLst>
            </p:cNvPr>
            <p:cNvSpPr/>
            <p:nvPr/>
          </p:nvSpPr>
          <p:spPr>
            <a:xfrm>
              <a:off x="6499800" y="1893625"/>
              <a:ext cx="23300" cy="52600"/>
            </a:xfrm>
            <a:custGeom>
              <a:avLst/>
              <a:gdLst/>
              <a:ahLst/>
              <a:cxnLst/>
              <a:rect l="l" t="t" r="r" b="b"/>
              <a:pathLst>
                <a:path w="932" h="2104" extrusionOk="0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22" y="10"/>
                    <a:pt x="8" y="45"/>
                    <a:pt x="8" y="73"/>
                  </a:cubicBezTo>
                  <a:cubicBezTo>
                    <a:pt x="1" y="178"/>
                    <a:pt x="99" y="255"/>
                    <a:pt x="113" y="360"/>
                  </a:cubicBezTo>
                  <a:cubicBezTo>
                    <a:pt x="120" y="388"/>
                    <a:pt x="113" y="423"/>
                    <a:pt x="127" y="451"/>
                  </a:cubicBezTo>
                  <a:cubicBezTo>
                    <a:pt x="141" y="479"/>
                    <a:pt x="162" y="500"/>
                    <a:pt x="183" y="528"/>
                  </a:cubicBezTo>
                  <a:cubicBezTo>
                    <a:pt x="204" y="549"/>
                    <a:pt x="225" y="584"/>
                    <a:pt x="218" y="612"/>
                  </a:cubicBezTo>
                  <a:cubicBezTo>
                    <a:pt x="204" y="661"/>
                    <a:pt x="176" y="710"/>
                    <a:pt x="183" y="766"/>
                  </a:cubicBezTo>
                  <a:cubicBezTo>
                    <a:pt x="190" y="815"/>
                    <a:pt x="218" y="857"/>
                    <a:pt x="239" y="906"/>
                  </a:cubicBezTo>
                  <a:cubicBezTo>
                    <a:pt x="260" y="955"/>
                    <a:pt x="274" y="1004"/>
                    <a:pt x="267" y="1053"/>
                  </a:cubicBezTo>
                  <a:cubicBezTo>
                    <a:pt x="246" y="1179"/>
                    <a:pt x="218" y="1305"/>
                    <a:pt x="225" y="1431"/>
                  </a:cubicBezTo>
                  <a:cubicBezTo>
                    <a:pt x="239" y="1550"/>
                    <a:pt x="302" y="1655"/>
                    <a:pt x="358" y="1760"/>
                  </a:cubicBezTo>
                  <a:cubicBezTo>
                    <a:pt x="407" y="1851"/>
                    <a:pt x="414" y="1963"/>
                    <a:pt x="442" y="2061"/>
                  </a:cubicBezTo>
                  <a:cubicBezTo>
                    <a:pt x="449" y="2082"/>
                    <a:pt x="456" y="2103"/>
                    <a:pt x="477" y="2103"/>
                  </a:cubicBezTo>
                  <a:cubicBezTo>
                    <a:pt x="491" y="2096"/>
                    <a:pt x="498" y="2082"/>
                    <a:pt x="498" y="2068"/>
                  </a:cubicBezTo>
                  <a:cubicBezTo>
                    <a:pt x="519" y="1984"/>
                    <a:pt x="526" y="1900"/>
                    <a:pt x="547" y="1816"/>
                  </a:cubicBezTo>
                  <a:cubicBezTo>
                    <a:pt x="575" y="1725"/>
                    <a:pt x="624" y="1641"/>
                    <a:pt x="659" y="1543"/>
                  </a:cubicBezTo>
                  <a:cubicBezTo>
                    <a:pt x="687" y="1452"/>
                    <a:pt x="708" y="1347"/>
                    <a:pt x="673" y="1256"/>
                  </a:cubicBezTo>
                  <a:cubicBezTo>
                    <a:pt x="638" y="1165"/>
                    <a:pt x="652" y="1067"/>
                    <a:pt x="680" y="976"/>
                  </a:cubicBezTo>
                  <a:cubicBezTo>
                    <a:pt x="701" y="885"/>
                    <a:pt x="736" y="794"/>
                    <a:pt x="729" y="696"/>
                  </a:cubicBezTo>
                  <a:cubicBezTo>
                    <a:pt x="729" y="647"/>
                    <a:pt x="715" y="605"/>
                    <a:pt x="722" y="556"/>
                  </a:cubicBezTo>
                  <a:cubicBezTo>
                    <a:pt x="736" y="521"/>
                    <a:pt x="764" y="486"/>
                    <a:pt x="785" y="451"/>
                  </a:cubicBezTo>
                  <a:cubicBezTo>
                    <a:pt x="813" y="409"/>
                    <a:pt x="820" y="360"/>
                    <a:pt x="820" y="311"/>
                  </a:cubicBezTo>
                  <a:cubicBezTo>
                    <a:pt x="813" y="262"/>
                    <a:pt x="862" y="227"/>
                    <a:pt x="890" y="185"/>
                  </a:cubicBezTo>
                  <a:cubicBezTo>
                    <a:pt x="911" y="143"/>
                    <a:pt x="932" y="94"/>
                    <a:pt x="918" y="45"/>
                  </a:cubicBezTo>
                  <a:cubicBezTo>
                    <a:pt x="911" y="24"/>
                    <a:pt x="890" y="3"/>
                    <a:pt x="869" y="3"/>
                  </a:cubicBezTo>
                  <a:cubicBezTo>
                    <a:pt x="841" y="3"/>
                    <a:pt x="820" y="31"/>
                    <a:pt x="806" y="59"/>
                  </a:cubicBezTo>
                  <a:cubicBezTo>
                    <a:pt x="785" y="94"/>
                    <a:pt x="750" y="122"/>
                    <a:pt x="715" y="143"/>
                  </a:cubicBezTo>
                  <a:cubicBezTo>
                    <a:pt x="699" y="149"/>
                    <a:pt x="681" y="152"/>
                    <a:pt x="665" y="152"/>
                  </a:cubicBezTo>
                  <a:cubicBezTo>
                    <a:pt x="638" y="152"/>
                    <a:pt x="613" y="144"/>
                    <a:pt x="596" y="122"/>
                  </a:cubicBezTo>
                  <a:cubicBezTo>
                    <a:pt x="568" y="94"/>
                    <a:pt x="561" y="45"/>
                    <a:pt x="561" y="3"/>
                  </a:cubicBezTo>
                  <a:cubicBezTo>
                    <a:pt x="544" y="1"/>
                    <a:pt x="527" y="1"/>
                    <a:pt x="509" y="1"/>
                  </a:cubicBezTo>
                  <a:cubicBezTo>
                    <a:pt x="463" y="1"/>
                    <a:pt x="415" y="6"/>
                    <a:pt x="366" y="16"/>
                  </a:cubicBezTo>
                  <a:lnTo>
                    <a:pt x="366" y="16"/>
                  </a:lnTo>
                  <a:cubicBezTo>
                    <a:pt x="366" y="14"/>
                    <a:pt x="365" y="12"/>
                    <a:pt x="365" y="10"/>
                  </a:cubicBezTo>
                  <a:lnTo>
                    <a:pt x="358" y="17"/>
                  </a:lnTo>
                  <a:cubicBezTo>
                    <a:pt x="361" y="17"/>
                    <a:pt x="363" y="16"/>
                    <a:pt x="366" y="16"/>
                  </a:cubicBezTo>
                  <a:lnTo>
                    <a:pt x="366" y="16"/>
                  </a:lnTo>
                  <a:cubicBezTo>
                    <a:pt x="372" y="42"/>
                    <a:pt x="371" y="68"/>
                    <a:pt x="365" y="94"/>
                  </a:cubicBezTo>
                  <a:cubicBezTo>
                    <a:pt x="358" y="115"/>
                    <a:pt x="337" y="136"/>
                    <a:pt x="309" y="143"/>
                  </a:cubicBezTo>
                  <a:cubicBezTo>
                    <a:pt x="299" y="148"/>
                    <a:pt x="288" y="151"/>
                    <a:pt x="277" y="151"/>
                  </a:cubicBezTo>
                  <a:cubicBezTo>
                    <a:pt x="257" y="151"/>
                    <a:pt x="236" y="143"/>
                    <a:pt x="218" y="129"/>
                  </a:cubicBezTo>
                  <a:cubicBezTo>
                    <a:pt x="190" y="115"/>
                    <a:pt x="169" y="87"/>
                    <a:pt x="148" y="66"/>
                  </a:cubicBezTo>
                  <a:cubicBezTo>
                    <a:pt x="134" y="45"/>
                    <a:pt x="120" y="31"/>
                    <a:pt x="106" y="17"/>
                  </a:cubicBezTo>
                  <a:cubicBezTo>
                    <a:pt x="96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82;p34">
              <a:extLst>
                <a:ext uri="{FF2B5EF4-FFF2-40B4-BE49-F238E27FC236}">
                  <a16:creationId xmlns:a16="http://schemas.microsoft.com/office/drawing/2014/main" id="{C3692383-95D0-F3D7-7087-BA2079FCBC1A}"/>
                </a:ext>
              </a:extLst>
            </p:cNvPr>
            <p:cNvSpPr/>
            <p:nvPr/>
          </p:nvSpPr>
          <p:spPr>
            <a:xfrm>
              <a:off x="6494375" y="1851350"/>
              <a:ext cx="15950" cy="46225"/>
            </a:xfrm>
            <a:custGeom>
              <a:avLst/>
              <a:gdLst/>
              <a:ahLst/>
              <a:cxnLst/>
              <a:rect l="l" t="t" r="r" b="b"/>
              <a:pathLst>
                <a:path w="638" h="1849" extrusionOk="0">
                  <a:moveTo>
                    <a:pt x="43" y="0"/>
                  </a:moveTo>
                  <a:cubicBezTo>
                    <a:pt x="22" y="7"/>
                    <a:pt x="8" y="21"/>
                    <a:pt x="1" y="35"/>
                  </a:cubicBezTo>
                  <a:cubicBezTo>
                    <a:pt x="43" y="63"/>
                    <a:pt x="85" y="84"/>
                    <a:pt x="113" y="133"/>
                  </a:cubicBezTo>
                  <a:cubicBezTo>
                    <a:pt x="141" y="175"/>
                    <a:pt x="155" y="224"/>
                    <a:pt x="169" y="273"/>
                  </a:cubicBezTo>
                  <a:cubicBezTo>
                    <a:pt x="281" y="651"/>
                    <a:pt x="337" y="1043"/>
                    <a:pt x="344" y="1435"/>
                  </a:cubicBezTo>
                  <a:cubicBezTo>
                    <a:pt x="351" y="1561"/>
                    <a:pt x="351" y="1694"/>
                    <a:pt x="435" y="1785"/>
                  </a:cubicBezTo>
                  <a:cubicBezTo>
                    <a:pt x="456" y="1813"/>
                    <a:pt x="491" y="1841"/>
                    <a:pt x="526" y="1848"/>
                  </a:cubicBezTo>
                  <a:lnTo>
                    <a:pt x="554" y="1848"/>
                  </a:lnTo>
                  <a:cubicBezTo>
                    <a:pt x="638" y="1792"/>
                    <a:pt x="568" y="1708"/>
                    <a:pt x="554" y="1505"/>
                  </a:cubicBezTo>
                  <a:cubicBezTo>
                    <a:pt x="540" y="1309"/>
                    <a:pt x="638" y="1148"/>
                    <a:pt x="638" y="791"/>
                  </a:cubicBezTo>
                  <a:cubicBezTo>
                    <a:pt x="638" y="434"/>
                    <a:pt x="351" y="63"/>
                    <a:pt x="64" y="7"/>
                  </a:cubicBezTo>
                  <a:cubicBezTo>
                    <a:pt x="57" y="7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83;p34">
              <a:extLst>
                <a:ext uri="{FF2B5EF4-FFF2-40B4-BE49-F238E27FC236}">
                  <a16:creationId xmlns:a16="http://schemas.microsoft.com/office/drawing/2014/main" id="{0859F20A-122A-868D-3823-BB8B62EECD12}"/>
                </a:ext>
              </a:extLst>
            </p:cNvPr>
            <p:cNvSpPr/>
            <p:nvPr/>
          </p:nvSpPr>
          <p:spPr>
            <a:xfrm>
              <a:off x="6495075" y="1851775"/>
              <a:ext cx="15250" cy="42825"/>
            </a:xfrm>
            <a:custGeom>
              <a:avLst/>
              <a:gdLst/>
              <a:ahLst/>
              <a:cxnLst/>
              <a:rect l="l" t="t" r="r" b="b"/>
              <a:pathLst>
                <a:path w="610" h="1713" extrusionOk="0">
                  <a:moveTo>
                    <a:pt x="27" y="1"/>
                  </a:moveTo>
                  <a:cubicBezTo>
                    <a:pt x="22" y="1"/>
                    <a:pt x="18" y="2"/>
                    <a:pt x="15" y="4"/>
                  </a:cubicBezTo>
                  <a:cubicBezTo>
                    <a:pt x="1" y="11"/>
                    <a:pt x="1" y="11"/>
                    <a:pt x="8" y="25"/>
                  </a:cubicBezTo>
                  <a:cubicBezTo>
                    <a:pt x="15" y="32"/>
                    <a:pt x="36" y="46"/>
                    <a:pt x="43" y="53"/>
                  </a:cubicBezTo>
                  <a:cubicBezTo>
                    <a:pt x="64" y="67"/>
                    <a:pt x="78" y="88"/>
                    <a:pt x="92" y="102"/>
                  </a:cubicBezTo>
                  <a:cubicBezTo>
                    <a:pt x="106" y="116"/>
                    <a:pt x="113" y="130"/>
                    <a:pt x="120" y="137"/>
                  </a:cubicBezTo>
                  <a:cubicBezTo>
                    <a:pt x="239" y="312"/>
                    <a:pt x="288" y="522"/>
                    <a:pt x="309" y="732"/>
                  </a:cubicBezTo>
                  <a:cubicBezTo>
                    <a:pt x="330" y="900"/>
                    <a:pt x="330" y="1075"/>
                    <a:pt x="358" y="1243"/>
                  </a:cubicBezTo>
                  <a:lnTo>
                    <a:pt x="365" y="1313"/>
                  </a:lnTo>
                  <a:cubicBezTo>
                    <a:pt x="365" y="1327"/>
                    <a:pt x="372" y="1341"/>
                    <a:pt x="372" y="1355"/>
                  </a:cubicBezTo>
                  <a:cubicBezTo>
                    <a:pt x="400" y="1488"/>
                    <a:pt x="442" y="1628"/>
                    <a:pt x="554" y="1705"/>
                  </a:cubicBezTo>
                  <a:cubicBezTo>
                    <a:pt x="561" y="1705"/>
                    <a:pt x="561" y="1705"/>
                    <a:pt x="561" y="1712"/>
                  </a:cubicBezTo>
                  <a:cubicBezTo>
                    <a:pt x="561" y="1698"/>
                    <a:pt x="561" y="1684"/>
                    <a:pt x="554" y="1663"/>
                  </a:cubicBezTo>
                  <a:cubicBezTo>
                    <a:pt x="554" y="1663"/>
                    <a:pt x="554" y="1656"/>
                    <a:pt x="554" y="1656"/>
                  </a:cubicBezTo>
                  <a:cubicBezTo>
                    <a:pt x="554" y="1649"/>
                    <a:pt x="547" y="1642"/>
                    <a:pt x="547" y="1642"/>
                  </a:cubicBezTo>
                  <a:cubicBezTo>
                    <a:pt x="547" y="1635"/>
                    <a:pt x="547" y="1635"/>
                    <a:pt x="547" y="1628"/>
                  </a:cubicBezTo>
                  <a:cubicBezTo>
                    <a:pt x="540" y="1593"/>
                    <a:pt x="533" y="1544"/>
                    <a:pt x="526" y="1488"/>
                  </a:cubicBezTo>
                  <a:cubicBezTo>
                    <a:pt x="512" y="1285"/>
                    <a:pt x="610" y="1131"/>
                    <a:pt x="610" y="774"/>
                  </a:cubicBezTo>
                  <a:lnTo>
                    <a:pt x="610" y="767"/>
                  </a:lnTo>
                  <a:cubicBezTo>
                    <a:pt x="582" y="634"/>
                    <a:pt x="533" y="494"/>
                    <a:pt x="463" y="375"/>
                  </a:cubicBezTo>
                  <a:cubicBezTo>
                    <a:pt x="393" y="263"/>
                    <a:pt x="295" y="158"/>
                    <a:pt x="183" y="88"/>
                  </a:cubicBezTo>
                  <a:cubicBezTo>
                    <a:pt x="164" y="70"/>
                    <a:pt x="68" y="1"/>
                    <a:pt x="27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84;p34">
              <a:extLst>
                <a:ext uri="{FF2B5EF4-FFF2-40B4-BE49-F238E27FC236}">
                  <a16:creationId xmlns:a16="http://schemas.microsoft.com/office/drawing/2014/main" id="{F892EAC1-BAEB-B343-182A-3D3AA78FE50C}"/>
                </a:ext>
              </a:extLst>
            </p:cNvPr>
            <p:cNvSpPr/>
            <p:nvPr/>
          </p:nvSpPr>
          <p:spPr>
            <a:xfrm>
              <a:off x="6513450" y="1852225"/>
              <a:ext cx="15250" cy="45250"/>
            </a:xfrm>
            <a:custGeom>
              <a:avLst/>
              <a:gdLst/>
              <a:ahLst/>
              <a:cxnLst/>
              <a:rect l="l" t="t" r="r" b="b"/>
              <a:pathLst>
                <a:path w="610" h="1810" extrusionOk="0">
                  <a:moveTo>
                    <a:pt x="610" y="0"/>
                  </a:moveTo>
                  <a:cubicBezTo>
                    <a:pt x="596" y="7"/>
                    <a:pt x="589" y="14"/>
                    <a:pt x="582" y="14"/>
                  </a:cubicBezTo>
                  <a:cubicBezTo>
                    <a:pt x="575" y="14"/>
                    <a:pt x="575" y="21"/>
                    <a:pt x="568" y="21"/>
                  </a:cubicBezTo>
                  <a:cubicBezTo>
                    <a:pt x="561" y="21"/>
                    <a:pt x="554" y="28"/>
                    <a:pt x="547" y="28"/>
                  </a:cubicBezTo>
                  <a:cubicBezTo>
                    <a:pt x="456" y="77"/>
                    <a:pt x="386" y="154"/>
                    <a:pt x="323" y="238"/>
                  </a:cubicBezTo>
                  <a:cubicBezTo>
                    <a:pt x="323" y="245"/>
                    <a:pt x="316" y="252"/>
                    <a:pt x="309" y="259"/>
                  </a:cubicBezTo>
                  <a:cubicBezTo>
                    <a:pt x="288" y="301"/>
                    <a:pt x="267" y="336"/>
                    <a:pt x="253" y="378"/>
                  </a:cubicBezTo>
                  <a:cubicBezTo>
                    <a:pt x="246" y="392"/>
                    <a:pt x="239" y="406"/>
                    <a:pt x="232" y="420"/>
                  </a:cubicBezTo>
                  <a:cubicBezTo>
                    <a:pt x="232" y="427"/>
                    <a:pt x="225" y="441"/>
                    <a:pt x="225" y="448"/>
                  </a:cubicBezTo>
                  <a:cubicBezTo>
                    <a:pt x="176" y="588"/>
                    <a:pt x="162" y="742"/>
                    <a:pt x="155" y="896"/>
                  </a:cubicBezTo>
                  <a:cubicBezTo>
                    <a:pt x="148" y="1064"/>
                    <a:pt x="148" y="1232"/>
                    <a:pt x="113" y="1400"/>
                  </a:cubicBezTo>
                  <a:cubicBezTo>
                    <a:pt x="113" y="1407"/>
                    <a:pt x="113" y="1414"/>
                    <a:pt x="113" y="1421"/>
                  </a:cubicBezTo>
                  <a:cubicBezTo>
                    <a:pt x="92" y="1512"/>
                    <a:pt x="57" y="1596"/>
                    <a:pt x="29" y="1680"/>
                  </a:cubicBezTo>
                  <a:lnTo>
                    <a:pt x="22" y="1694"/>
                  </a:lnTo>
                  <a:cubicBezTo>
                    <a:pt x="22" y="1701"/>
                    <a:pt x="15" y="1708"/>
                    <a:pt x="15" y="1715"/>
                  </a:cubicBezTo>
                  <a:lnTo>
                    <a:pt x="15" y="1722"/>
                  </a:lnTo>
                  <a:cubicBezTo>
                    <a:pt x="8" y="1729"/>
                    <a:pt x="8" y="1729"/>
                    <a:pt x="8" y="1736"/>
                  </a:cubicBezTo>
                  <a:cubicBezTo>
                    <a:pt x="8" y="1743"/>
                    <a:pt x="8" y="1743"/>
                    <a:pt x="8" y="1743"/>
                  </a:cubicBezTo>
                  <a:cubicBezTo>
                    <a:pt x="1" y="1771"/>
                    <a:pt x="8" y="1785"/>
                    <a:pt x="22" y="1799"/>
                  </a:cubicBezTo>
                  <a:lnTo>
                    <a:pt x="29" y="1799"/>
                  </a:lnTo>
                  <a:cubicBezTo>
                    <a:pt x="39" y="1806"/>
                    <a:pt x="52" y="1810"/>
                    <a:pt x="65" y="1810"/>
                  </a:cubicBezTo>
                  <a:cubicBezTo>
                    <a:pt x="78" y="1810"/>
                    <a:pt x="92" y="1806"/>
                    <a:pt x="106" y="1799"/>
                  </a:cubicBezTo>
                  <a:cubicBezTo>
                    <a:pt x="113" y="1799"/>
                    <a:pt x="113" y="1799"/>
                    <a:pt x="113" y="1792"/>
                  </a:cubicBezTo>
                  <a:cubicBezTo>
                    <a:pt x="127" y="1792"/>
                    <a:pt x="148" y="1778"/>
                    <a:pt x="155" y="1764"/>
                  </a:cubicBezTo>
                  <a:cubicBezTo>
                    <a:pt x="204" y="1715"/>
                    <a:pt x="211" y="1645"/>
                    <a:pt x="218" y="1575"/>
                  </a:cubicBezTo>
                  <a:cubicBezTo>
                    <a:pt x="218" y="1547"/>
                    <a:pt x="225" y="1519"/>
                    <a:pt x="225" y="1491"/>
                  </a:cubicBezTo>
                  <a:cubicBezTo>
                    <a:pt x="225" y="1484"/>
                    <a:pt x="225" y="1470"/>
                    <a:pt x="225" y="1463"/>
                  </a:cubicBezTo>
                  <a:cubicBezTo>
                    <a:pt x="239" y="1232"/>
                    <a:pt x="232" y="1008"/>
                    <a:pt x="260" y="784"/>
                  </a:cubicBezTo>
                  <a:cubicBezTo>
                    <a:pt x="260" y="770"/>
                    <a:pt x="267" y="763"/>
                    <a:pt x="267" y="749"/>
                  </a:cubicBezTo>
                  <a:lnTo>
                    <a:pt x="267" y="742"/>
                  </a:lnTo>
                  <a:cubicBezTo>
                    <a:pt x="288" y="602"/>
                    <a:pt x="323" y="455"/>
                    <a:pt x="386" y="322"/>
                  </a:cubicBezTo>
                  <a:cubicBezTo>
                    <a:pt x="386" y="315"/>
                    <a:pt x="393" y="308"/>
                    <a:pt x="393" y="301"/>
                  </a:cubicBezTo>
                  <a:cubicBezTo>
                    <a:pt x="435" y="210"/>
                    <a:pt x="491" y="126"/>
                    <a:pt x="561" y="49"/>
                  </a:cubicBezTo>
                  <a:cubicBezTo>
                    <a:pt x="568" y="42"/>
                    <a:pt x="575" y="35"/>
                    <a:pt x="582" y="28"/>
                  </a:cubicBezTo>
                  <a:cubicBezTo>
                    <a:pt x="589" y="21"/>
                    <a:pt x="596" y="14"/>
                    <a:pt x="6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85;p34">
              <a:extLst>
                <a:ext uri="{FF2B5EF4-FFF2-40B4-BE49-F238E27FC236}">
                  <a16:creationId xmlns:a16="http://schemas.microsoft.com/office/drawing/2014/main" id="{DE3D3F73-1E42-2CB9-3F9B-55E64B6999AB}"/>
                </a:ext>
              </a:extLst>
            </p:cNvPr>
            <p:cNvSpPr/>
            <p:nvPr/>
          </p:nvSpPr>
          <p:spPr>
            <a:xfrm>
              <a:off x="6512400" y="1852575"/>
              <a:ext cx="14725" cy="42550"/>
            </a:xfrm>
            <a:custGeom>
              <a:avLst/>
              <a:gdLst/>
              <a:ahLst/>
              <a:cxnLst/>
              <a:rect l="l" t="t" r="r" b="b"/>
              <a:pathLst>
                <a:path w="589" h="1702" extrusionOk="0">
                  <a:moveTo>
                    <a:pt x="589" y="0"/>
                  </a:moveTo>
                  <a:cubicBezTo>
                    <a:pt x="498" y="14"/>
                    <a:pt x="400" y="126"/>
                    <a:pt x="337" y="196"/>
                  </a:cubicBezTo>
                  <a:cubicBezTo>
                    <a:pt x="267" y="280"/>
                    <a:pt x="204" y="378"/>
                    <a:pt x="162" y="483"/>
                  </a:cubicBezTo>
                  <a:cubicBezTo>
                    <a:pt x="64" y="735"/>
                    <a:pt x="43" y="1008"/>
                    <a:pt x="29" y="1281"/>
                  </a:cubicBezTo>
                  <a:cubicBezTo>
                    <a:pt x="15" y="1393"/>
                    <a:pt x="8" y="1505"/>
                    <a:pt x="1" y="1624"/>
                  </a:cubicBezTo>
                  <a:cubicBezTo>
                    <a:pt x="1" y="1645"/>
                    <a:pt x="1" y="1673"/>
                    <a:pt x="15" y="1687"/>
                  </a:cubicBezTo>
                  <a:lnTo>
                    <a:pt x="22" y="1687"/>
                  </a:lnTo>
                  <a:cubicBezTo>
                    <a:pt x="22" y="1694"/>
                    <a:pt x="29" y="1701"/>
                    <a:pt x="29" y="1701"/>
                  </a:cubicBezTo>
                  <a:lnTo>
                    <a:pt x="50" y="1701"/>
                  </a:lnTo>
                  <a:cubicBezTo>
                    <a:pt x="57" y="1701"/>
                    <a:pt x="64" y="1701"/>
                    <a:pt x="71" y="1694"/>
                  </a:cubicBezTo>
                  <a:lnTo>
                    <a:pt x="78" y="1694"/>
                  </a:lnTo>
                  <a:cubicBezTo>
                    <a:pt x="92" y="1680"/>
                    <a:pt x="106" y="1673"/>
                    <a:pt x="113" y="1659"/>
                  </a:cubicBezTo>
                  <a:cubicBezTo>
                    <a:pt x="134" y="1624"/>
                    <a:pt x="155" y="1582"/>
                    <a:pt x="176" y="1547"/>
                  </a:cubicBezTo>
                  <a:cubicBezTo>
                    <a:pt x="183" y="1519"/>
                    <a:pt x="197" y="1484"/>
                    <a:pt x="204" y="1456"/>
                  </a:cubicBezTo>
                  <a:cubicBezTo>
                    <a:pt x="218" y="1414"/>
                    <a:pt x="225" y="1372"/>
                    <a:pt x="232" y="1323"/>
                  </a:cubicBezTo>
                  <a:cubicBezTo>
                    <a:pt x="239" y="1309"/>
                    <a:pt x="239" y="1288"/>
                    <a:pt x="239" y="1267"/>
                  </a:cubicBezTo>
                  <a:cubicBezTo>
                    <a:pt x="246" y="1232"/>
                    <a:pt x="246" y="1190"/>
                    <a:pt x="246" y="1155"/>
                  </a:cubicBezTo>
                  <a:cubicBezTo>
                    <a:pt x="253" y="980"/>
                    <a:pt x="246" y="805"/>
                    <a:pt x="274" y="630"/>
                  </a:cubicBezTo>
                  <a:cubicBezTo>
                    <a:pt x="295" y="504"/>
                    <a:pt x="344" y="378"/>
                    <a:pt x="407" y="273"/>
                  </a:cubicBezTo>
                  <a:cubicBezTo>
                    <a:pt x="407" y="259"/>
                    <a:pt x="414" y="252"/>
                    <a:pt x="421" y="238"/>
                  </a:cubicBezTo>
                  <a:cubicBezTo>
                    <a:pt x="435" y="224"/>
                    <a:pt x="449" y="203"/>
                    <a:pt x="463" y="182"/>
                  </a:cubicBezTo>
                  <a:cubicBezTo>
                    <a:pt x="477" y="161"/>
                    <a:pt x="498" y="133"/>
                    <a:pt x="512" y="112"/>
                  </a:cubicBezTo>
                  <a:cubicBezTo>
                    <a:pt x="519" y="105"/>
                    <a:pt x="533" y="91"/>
                    <a:pt x="540" y="84"/>
                  </a:cubicBezTo>
                  <a:cubicBezTo>
                    <a:pt x="547" y="77"/>
                    <a:pt x="561" y="63"/>
                    <a:pt x="568" y="56"/>
                  </a:cubicBezTo>
                  <a:cubicBezTo>
                    <a:pt x="568" y="56"/>
                    <a:pt x="568" y="49"/>
                    <a:pt x="568" y="49"/>
                  </a:cubicBezTo>
                  <a:lnTo>
                    <a:pt x="575" y="49"/>
                  </a:lnTo>
                  <a:cubicBezTo>
                    <a:pt x="582" y="35"/>
                    <a:pt x="582" y="28"/>
                    <a:pt x="589" y="14"/>
                  </a:cubicBezTo>
                  <a:cubicBezTo>
                    <a:pt x="589" y="7"/>
                    <a:pt x="589" y="7"/>
                    <a:pt x="589" y="0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86;p34">
              <a:extLst>
                <a:ext uri="{FF2B5EF4-FFF2-40B4-BE49-F238E27FC236}">
                  <a16:creationId xmlns:a16="http://schemas.microsoft.com/office/drawing/2014/main" id="{030157BA-20E1-0407-DD59-5ED8608F1A99}"/>
                </a:ext>
              </a:extLst>
            </p:cNvPr>
            <p:cNvSpPr/>
            <p:nvPr/>
          </p:nvSpPr>
          <p:spPr>
            <a:xfrm>
              <a:off x="6513975" y="1888975"/>
              <a:ext cx="3525" cy="6150"/>
            </a:xfrm>
            <a:custGeom>
              <a:avLst/>
              <a:gdLst/>
              <a:ahLst/>
              <a:cxnLst/>
              <a:rect l="l" t="t" r="r" b="b"/>
              <a:pathLst>
                <a:path w="141" h="246" extrusionOk="0">
                  <a:moveTo>
                    <a:pt x="141" y="0"/>
                  </a:moveTo>
                  <a:cubicBezTo>
                    <a:pt x="113" y="91"/>
                    <a:pt x="64" y="175"/>
                    <a:pt x="1" y="245"/>
                  </a:cubicBezTo>
                  <a:cubicBezTo>
                    <a:pt x="8" y="245"/>
                    <a:pt x="8" y="238"/>
                    <a:pt x="15" y="238"/>
                  </a:cubicBezTo>
                  <a:cubicBezTo>
                    <a:pt x="50" y="196"/>
                    <a:pt x="85" y="140"/>
                    <a:pt x="106" y="91"/>
                  </a:cubicBezTo>
                  <a:cubicBezTo>
                    <a:pt x="120" y="63"/>
                    <a:pt x="134" y="35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87;p34">
              <a:extLst>
                <a:ext uri="{FF2B5EF4-FFF2-40B4-BE49-F238E27FC236}">
                  <a16:creationId xmlns:a16="http://schemas.microsoft.com/office/drawing/2014/main" id="{891C836F-DBA2-56C0-CD6D-D40C35B99122}"/>
                </a:ext>
              </a:extLst>
            </p:cNvPr>
            <p:cNvSpPr/>
            <p:nvPr/>
          </p:nvSpPr>
          <p:spPr>
            <a:xfrm>
              <a:off x="6482825" y="1842675"/>
              <a:ext cx="57075" cy="102875"/>
            </a:xfrm>
            <a:custGeom>
              <a:avLst/>
              <a:gdLst/>
              <a:ahLst/>
              <a:cxnLst/>
              <a:rect l="l" t="t" r="r" b="b"/>
              <a:pathLst>
                <a:path w="2283" h="4115" extrusionOk="0">
                  <a:moveTo>
                    <a:pt x="1156" y="1"/>
                  </a:moveTo>
                  <a:cubicBezTo>
                    <a:pt x="1007" y="1"/>
                    <a:pt x="858" y="11"/>
                    <a:pt x="708" y="32"/>
                  </a:cubicBezTo>
                  <a:cubicBezTo>
                    <a:pt x="589" y="45"/>
                    <a:pt x="476" y="68"/>
                    <a:pt x="354" y="68"/>
                  </a:cubicBezTo>
                  <a:cubicBezTo>
                    <a:pt x="339" y="68"/>
                    <a:pt x="324" y="68"/>
                    <a:pt x="309" y="67"/>
                  </a:cubicBezTo>
                  <a:cubicBezTo>
                    <a:pt x="239" y="67"/>
                    <a:pt x="169" y="67"/>
                    <a:pt x="113" y="123"/>
                  </a:cubicBezTo>
                  <a:cubicBezTo>
                    <a:pt x="1" y="235"/>
                    <a:pt x="246" y="298"/>
                    <a:pt x="533" y="354"/>
                  </a:cubicBezTo>
                  <a:cubicBezTo>
                    <a:pt x="820" y="410"/>
                    <a:pt x="1100" y="781"/>
                    <a:pt x="1100" y="1138"/>
                  </a:cubicBezTo>
                  <a:cubicBezTo>
                    <a:pt x="1100" y="1495"/>
                    <a:pt x="1002" y="1649"/>
                    <a:pt x="1016" y="1852"/>
                  </a:cubicBezTo>
                  <a:cubicBezTo>
                    <a:pt x="1030" y="2055"/>
                    <a:pt x="1100" y="2139"/>
                    <a:pt x="1016" y="2195"/>
                  </a:cubicBezTo>
                  <a:cubicBezTo>
                    <a:pt x="993" y="2211"/>
                    <a:pt x="969" y="2218"/>
                    <a:pt x="946" y="2218"/>
                  </a:cubicBezTo>
                  <a:cubicBezTo>
                    <a:pt x="884" y="2218"/>
                    <a:pt x="822" y="2166"/>
                    <a:pt x="771" y="2069"/>
                  </a:cubicBezTo>
                  <a:cubicBezTo>
                    <a:pt x="766" y="2064"/>
                    <a:pt x="754" y="2059"/>
                    <a:pt x="745" y="2059"/>
                  </a:cubicBezTo>
                  <a:cubicBezTo>
                    <a:pt x="741" y="2059"/>
                    <a:pt x="738" y="2060"/>
                    <a:pt x="736" y="2062"/>
                  </a:cubicBezTo>
                  <a:cubicBezTo>
                    <a:pt x="715" y="2076"/>
                    <a:pt x="701" y="2104"/>
                    <a:pt x="715" y="2153"/>
                  </a:cubicBezTo>
                  <a:cubicBezTo>
                    <a:pt x="736" y="2202"/>
                    <a:pt x="764" y="2251"/>
                    <a:pt x="792" y="2300"/>
                  </a:cubicBezTo>
                  <a:cubicBezTo>
                    <a:pt x="806" y="2328"/>
                    <a:pt x="813" y="2356"/>
                    <a:pt x="813" y="2391"/>
                  </a:cubicBezTo>
                  <a:cubicBezTo>
                    <a:pt x="820" y="2419"/>
                    <a:pt x="820" y="2454"/>
                    <a:pt x="841" y="2482"/>
                  </a:cubicBezTo>
                  <a:cubicBezTo>
                    <a:pt x="848" y="2496"/>
                    <a:pt x="862" y="2503"/>
                    <a:pt x="869" y="2517"/>
                  </a:cubicBezTo>
                  <a:cubicBezTo>
                    <a:pt x="883" y="2531"/>
                    <a:pt x="890" y="2545"/>
                    <a:pt x="897" y="2559"/>
                  </a:cubicBezTo>
                  <a:cubicBezTo>
                    <a:pt x="911" y="2594"/>
                    <a:pt x="918" y="2636"/>
                    <a:pt x="918" y="2671"/>
                  </a:cubicBezTo>
                  <a:cubicBezTo>
                    <a:pt x="918" y="2699"/>
                    <a:pt x="904" y="2720"/>
                    <a:pt x="897" y="2741"/>
                  </a:cubicBezTo>
                  <a:cubicBezTo>
                    <a:pt x="890" y="2776"/>
                    <a:pt x="897" y="2797"/>
                    <a:pt x="904" y="2825"/>
                  </a:cubicBezTo>
                  <a:cubicBezTo>
                    <a:pt x="918" y="2888"/>
                    <a:pt x="946" y="2944"/>
                    <a:pt x="960" y="3007"/>
                  </a:cubicBezTo>
                  <a:cubicBezTo>
                    <a:pt x="981" y="3105"/>
                    <a:pt x="974" y="3203"/>
                    <a:pt x="960" y="3301"/>
                  </a:cubicBezTo>
                  <a:cubicBezTo>
                    <a:pt x="946" y="3364"/>
                    <a:pt x="932" y="3427"/>
                    <a:pt x="946" y="3497"/>
                  </a:cubicBezTo>
                  <a:cubicBezTo>
                    <a:pt x="960" y="3553"/>
                    <a:pt x="988" y="3609"/>
                    <a:pt x="1009" y="3665"/>
                  </a:cubicBezTo>
                  <a:cubicBezTo>
                    <a:pt x="1030" y="3728"/>
                    <a:pt x="1065" y="3798"/>
                    <a:pt x="1086" y="3868"/>
                  </a:cubicBezTo>
                  <a:cubicBezTo>
                    <a:pt x="1100" y="3924"/>
                    <a:pt x="1128" y="4001"/>
                    <a:pt x="1142" y="4057"/>
                  </a:cubicBezTo>
                  <a:cubicBezTo>
                    <a:pt x="1142" y="4064"/>
                    <a:pt x="1142" y="4113"/>
                    <a:pt x="1156" y="4113"/>
                  </a:cubicBezTo>
                  <a:cubicBezTo>
                    <a:pt x="1156" y="4114"/>
                    <a:pt x="1157" y="4114"/>
                    <a:pt x="1157" y="4114"/>
                  </a:cubicBezTo>
                  <a:cubicBezTo>
                    <a:pt x="1163" y="4114"/>
                    <a:pt x="1163" y="4076"/>
                    <a:pt x="1170" y="4043"/>
                  </a:cubicBezTo>
                  <a:cubicBezTo>
                    <a:pt x="1170" y="4036"/>
                    <a:pt x="1170" y="4036"/>
                    <a:pt x="1177" y="4029"/>
                  </a:cubicBezTo>
                  <a:cubicBezTo>
                    <a:pt x="1184" y="3980"/>
                    <a:pt x="1191" y="3917"/>
                    <a:pt x="1205" y="3861"/>
                  </a:cubicBezTo>
                  <a:cubicBezTo>
                    <a:pt x="1219" y="3791"/>
                    <a:pt x="1254" y="3728"/>
                    <a:pt x="1282" y="3658"/>
                  </a:cubicBezTo>
                  <a:cubicBezTo>
                    <a:pt x="1303" y="3609"/>
                    <a:pt x="1331" y="3553"/>
                    <a:pt x="1345" y="3497"/>
                  </a:cubicBezTo>
                  <a:cubicBezTo>
                    <a:pt x="1359" y="3427"/>
                    <a:pt x="1345" y="3364"/>
                    <a:pt x="1331" y="3301"/>
                  </a:cubicBezTo>
                  <a:cubicBezTo>
                    <a:pt x="1310" y="3203"/>
                    <a:pt x="1310" y="3105"/>
                    <a:pt x="1331" y="3007"/>
                  </a:cubicBezTo>
                  <a:cubicBezTo>
                    <a:pt x="1345" y="2944"/>
                    <a:pt x="1366" y="2888"/>
                    <a:pt x="1387" y="2825"/>
                  </a:cubicBezTo>
                  <a:cubicBezTo>
                    <a:pt x="1394" y="2797"/>
                    <a:pt x="1401" y="2776"/>
                    <a:pt x="1387" y="2741"/>
                  </a:cubicBezTo>
                  <a:cubicBezTo>
                    <a:pt x="1380" y="2720"/>
                    <a:pt x="1373" y="2699"/>
                    <a:pt x="1373" y="2671"/>
                  </a:cubicBezTo>
                  <a:cubicBezTo>
                    <a:pt x="1373" y="2629"/>
                    <a:pt x="1380" y="2594"/>
                    <a:pt x="1394" y="2559"/>
                  </a:cubicBezTo>
                  <a:cubicBezTo>
                    <a:pt x="1401" y="2545"/>
                    <a:pt x="1408" y="2531"/>
                    <a:pt x="1422" y="2517"/>
                  </a:cubicBezTo>
                  <a:cubicBezTo>
                    <a:pt x="1429" y="2503"/>
                    <a:pt x="1443" y="2489"/>
                    <a:pt x="1450" y="2482"/>
                  </a:cubicBezTo>
                  <a:cubicBezTo>
                    <a:pt x="1471" y="2454"/>
                    <a:pt x="1471" y="2419"/>
                    <a:pt x="1471" y="2391"/>
                  </a:cubicBezTo>
                  <a:cubicBezTo>
                    <a:pt x="1478" y="2356"/>
                    <a:pt x="1478" y="2328"/>
                    <a:pt x="1492" y="2300"/>
                  </a:cubicBezTo>
                  <a:cubicBezTo>
                    <a:pt x="1520" y="2251"/>
                    <a:pt x="1555" y="2202"/>
                    <a:pt x="1569" y="2153"/>
                  </a:cubicBezTo>
                  <a:cubicBezTo>
                    <a:pt x="1590" y="2104"/>
                    <a:pt x="1569" y="2076"/>
                    <a:pt x="1555" y="2062"/>
                  </a:cubicBezTo>
                  <a:cubicBezTo>
                    <a:pt x="1549" y="2059"/>
                    <a:pt x="1543" y="2058"/>
                    <a:pt x="1538" y="2058"/>
                  </a:cubicBezTo>
                  <a:cubicBezTo>
                    <a:pt x="1531" y="2058"/>
                    <a:pt x="1524" y="2061"/>
                    <a:pt x="1520" y="2069"/>
                  </a:cubicBezTo>
                  <a:cubicBezTo>
                    <a:pt x="1469" y="2166"/>
                    <a:pt x="1404" y="2218"/>
                    <a:pt x="1342" y="2218"/>
                  </a:cubicBezTo>
                  <a:cubicBezTo>
                    <a:pt x="1319" y="2218"/>
                    <a:pt x="1296" y="2211"/>
                    <a:pt x="1275" y="2195"/>
                  </a:cubicBezTo>
                  <a:cubicBezTo>
                    <a:pt x="1184" y="2139"/>
                    <a:pt x="1261" y="2048"/>
                    <a:pt x="1275" y="1852"/>
                  </a:cubicBezTo>
                  <a:cubicBezTo>
                    <a:pt x="1289" y="1649"/>
                    <a:pt x="1184" y="1495"/>
                    <a:pt x="1184" y="1138"/>
                  </a:cubicBezTo>
                  <a:cubicBezTo>
                    <a:pt x="1184" y="781"/>
                    <a:pt x="1471" y="410"/>
                    <a:pt x="1758" y="354"/>
                  </a:cubicBezTo>
                  <a:cubicBezTo>
                    <a:pt x="2045" y="291"/>
                    <a:pt x="2283" y="235"/>
                    <a:pt x="2171" y="123"/>
                  </a:cubicBezTo>
                  <a:cubicBezTo>
                    <a:pt x="2133" y="80"/>
                    <a:pt x="2075" y="70"/>
                    <a:pt x="2017" y="70"/>
                  </a:cubicBezTo>
                  <a:cubicBezTo>
                    <a:pt x="1991" y="70"/>
                    <a:pt x="1964" y="72"/>
                    <a:pt x="1940" y="74"/>
                  </a:cubicBezTo>
                  <a:cubicBezTo>
                    <a:pt x="1828" y="74"/>
                    <a:pt x="1716" y="46"/>
                    <a:pt x="1604" y="32"/>
                  </a:cubicBezTo>
                  <a:cubicBezTo>
                    <a:pt x="1453" y="11"/>
                    <a:pt x="1305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88;p34">
              <a:extLst>
                <a:ext uri="{FF2B5EF4-FFF2-40B4-BE49-F238E27FC236}">
                  <a16:creationId xmlns:a16="http://schemas.microsoft.com/office/drawing/2014/main" id="{66D297AE-55B7-4785-6BA2-C0D0C631D376}"/>
                </a:ext>
              </a:extLst>
            </p:cNvPr>
            <p:cNvSpPr/>
            <p:nvPr/>
          </p:nvSpPr>
          <p:spPr>
            <a:xfrm>
              <a:off x="6483350" y="1842050"/>
              <a:ext cx="56725" cy="41175"/>
            </a:xfrm>
            <a:custGeom>
              <a:avLst/>
              <a:gdLst/>
              <a:ahLst/>
              <a:cxnLst/>
              <a:rect l="l" t="t" r="r" b="b"/>
              <a:pathLst>
                <a:path w="2269" h="1647" extrusionOk="0">
                  <a:moveTo>
                    <a:pt x="1183" y="0"/>
                  </a:moveTo>
                  <a:cubicBezTo>
                    <a:pt x="1011" y="0"/>
                    <a:pt x="839" y="32"/>
                    <a:pt x="673" y="57"/>
                  </a:cubicBezTo>
                  <a:cubicBezTo>
                    <a:pt x="575" y="71"/>
                    <a:pt x="477" y="85"/>
                    <a:pt x="386" y="85"/>
                  </a:cubicBezTo>
                  <a:cubicBezTo>
                    <a:pt x="316" y="85"/>
                    <a:pt x="253" y="71"/>
                    <a:pt x="183" y="71"/>
                  </a:cubicBezTo>
                  <a:cubicBezTo>
                    <a:pt x="99" y="71"/>
                    <a:pt x="1" y="99"/>
                    <a:pt x="8" y="204"/>
                  </a:cubicBezTo>
                  <a:cubicBezTo>
                    <a:pt x="29" y="400"/>
                    <a:pt x="435" y="344"/>
                    <a:pt x="659" y="540"/>
                  </a:cubicBezTo>
                  <a:cubicBezTo>
                    <a:pt x="876" y="736"/>
                    <a:pt x="988" y="1107"/>
                    <a:pt x="1009" y="1296"/>
                  </a:cubicBezTo>
                  <a:cubicBezTo>
                    <a:pt x="1030" y="1485"/>
                    <a:pt x="1016" y="1646"/>
                    <a:pt x="1016" y="1646"/>
                  </a:cubicBezTo>
                  <a:cubicBezTo>
                    <a:pt x="1016" y="1646"/>
                    <a:pt x="1093" y="1429"/>
                    <a:pt x="1086" y="1177"/>
                  </a:cubicBezTo>
                  <a:cubicBezTo>
                    <a:pt x="1079" y="1086"/>
                    <a:pt x="1065" y="988"/>
                    <a:pt x="1030" y="897"/>
                  </a:cubicBezTo>
                  <a:cubicBezTo>
                    <a:pt x="981" y="764"/>
                    <a:pt x="911" y="631"/>
                    <a:pt x="799" y="526"/>
                  </a:cubicBezTo>
                  <a:cubicBezTo>
                    <a:pt x="743" y="470"/>
                    <a:pt x="673" y="435"/>
                    <a:pt x="603" y="400"/>
                  </a:cubicBezTo>
                  <a:cubicBezTo>
                    <a:pt x="526" y="372"/>
                    <a:pt x="449" y="351"/>
                    <a:pt x="365" y="337"/>
                  </a:cubicBezTo>
                  <a:cubicBezTo>
                    <a:pt x="288" y="323"/>
                    <a:pt x="169" y="309"/>
                    <a:pt x="113" y="246"/>
                  </a:cubicBezTo>
                  <a:cubicBezTo>
                    <a:pt x="99" y="232"/>
                    <a:pt x="92" y="211"/>
                    <a:pt x="92" y="190"/>
                  </a:cubicBezTo>
                  <a:cubicBezTo>
                    <a:pt x="92" y="153"/>
                    <a:pt x="126" y="140"/>
                    <a:pt x="188" y="140"/>
                  </a:cubicBezTo>
                  <a:cubicBezTo>
                    <a:pt x="219" y="140"/>
                    <a:pt x="258" y="144"/>
                    <a:pt x="302" y="148"/>
                  </a:cubicBezTo>
                  <a:cubicBezTo>
                    <a:pt x="481" y="175"/>
                    <a:pt x="761" y="233"/>
                    <a:pt x="1100" y="233"/>
                  </a:cubicBezTo>
                  <a:cubicBezTo>
                    <a:pt x="1118" y="233"/>
                    <a:pt x="1137" y="233"/>
                    <a:pt x="1156" y="232"/>
                  </a:cubicBezTo>
                  <a:cubicBezTo>
                    <a:pt x="1157" y="232"/>
                    <a:pt x="1171" y="233"/>
                    <a:pt x="1193" y="233"/>
                  </a:cubicBezTo>
                  <a:cubicBezTo>
                    <a:pt x="1284" y="233"/>
                    <a:pt x="1521" y="228"/>
                    <a:pt x="1723" y="183"/>
                  </a:cubicBezTo>
                  <a:cubicBezTo>
                    <a:pt x="1765" y="176"/>
                    <a:pt x="1800" y="162"/>
                    <a:pt x="1842" y="155"/>
                  </a:cubicBezTo>
                  <a:cubicBezTo>
                    <a:pt x="1884" y="148"/>
                    <a:pt x="1926" y="141"/>
                    <a:pt x="1968" y="134"/>
                  </a:cubicBezTo>
                  <a:cubicBezTo>
                    <a:pt x="1981" y="134"/>
                    <a:pt x="1999" y="133"/>
                    <a:pt x="2017" y="133"/>
                  </a:cubicBezTo>
                  <a:cubicBezTo>
                    <a:pt x="2068" y="133"/>
                    <a:pt x="2127" y="141"/>
                    <a:pt x="2122" y="197"/>
                  </a:cubicBezTo>
                  <a:cubicBezTo>
                    <a:pt x="2108" y="295"/>
                    <a:pt x="1891" y="316"/>
                    <a:pt x="1828" y="337"/>
                  </a:cubicBezTo>
                  <a:cubicBezTo>
                    <a:pt x="1786" y="344"/>
                    <a:pt x="1744" y="358"/>
                    <a:pt x="1709" y="379"/>
                  </a:cubicBezTo>
                  <a:cubicBezTo>
                    <a:pt x="1485" y="477"/>
                    <a:pt x="1317" y="638"/>
                    <a:pt x="1212" y="876"/>
                  </a:cubicBezTo>
                  <a:cubicBezTo>
                    <a:pt x="1170" y="974"/>
                    <a:pt x="1149" y="1086"/>
                    <a:pt x="1149" y="1191"/>
                  </a:cubicBezTo>
                  <a:cubicBezTo>
                    <a:pt x="1156" y="1219"/>
                    <a:pt x="1156" y="1254"/>
                    <a:pt x="1156" y="1282"/>
                  </a:cubicBezTo>
                  <a:cubicBezTo>
                    <a:pt x="1205" y="1625"/>
                    <a:pt x="1233" y="1632"/>
                    <a:pt x="1233" y="1632"/>
                  </a:cubicBezTo>
                  <a:cubicBezTo>
                    <a:pt x="1233" y="1632"/>
                    <a:pt x="1149" y="1058"/>
                    <a:pt x="1450" y="743"/>
                  </a:cubicBezTo>
                  <a:cubicBezTo>
                    <a:pt x="1744" y="428"/>
                    <a:pt x="1779" y="421"/>
                    <a:pt x="1996" y="358"/>
                  </a:cubicBezTo>
                  <a:cubicBezTo>
                    <a:pt x="2206" y="288"/>
                    <a:pt x="2269" y="211"/>
                    <a:pt x="2206" y="120"/>
                  </a:cubicBezTo>
                  <a:cubicBezTo>
                    <a:pt x="2180" y="86"/>
                    <a:pt x="2142" y="75"/>
                    <a:pt x="2103" y="75"/>
                  </a:cubicBezTo>
                  <a:cubicBezTo>
                    <a:pt x="2078" y="75"/>
                    <a:pt x="2053" y="80"/>
                    <a:pt x="2031" y="85"/>
                  </a:cubicBezTo>
                  <a:cubicBezTo>
                    <a:pt x="1995" y="91"/>
                    <a:pt x="1960" y="93"/>
                    <a:pt x="1924" y="93"/>
                  </a:cubicBezTo>
                  <a:cubicBezTo>
                    <a:pt x="1875" y="93"/>
                    <a:pt x="1825" y="89"/>
                    <a:pt x="1772" y="85"/>
                  </a:cubicBezTo>
                  <a:cubicBezTo>
                    <a:pt x="1597" y="57"/>
                    <a:pt x="1415" y="8"/>
                    <a:pt x="1233" y="1"/>
                  </a:cubicBezTo>
                  <a:cubicBezTo>
                    <a:pt x="1216" y="1"/>
                    <a:pt x="1200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89;p34">
              <a:extLst>
                <a:ext uri="{FF2B5EF4-FFF2-40B4-BE49-F238E27FC236}">
                  <a16:creationId xmlns:a16="http://schemas.microsoft.com/office/drawing/2014/main" id="{C83246BA-DFCA-99C1-75B5-1A63F9B2A3C7}"/>
                </a:ext>
              </a:extLst>
            </p:cNvPr>
            <p:cNvSpPr/>
            <p:nvPr/>
          </p:nvSpPr>
          <p:spPr>
            <a:xfrm>
              <a:off x="6512050" y="1851525"/>
              <a:ext cx="14025" cy="20325"/>
            </a:xfrm>
            <a:custGeom>
              <a:avLst/>
              <a:gdLst/>
              <a:ahLst/>
              <a:cxnLst/>
              <a:rect l="l" t="t" r="r" b="b"/>
              <a:pathLst>
                <a:path w="561" h="813" extrusionOk="0">
                  <a:moveTo>
                    <a:pt x="561" y="0"/>
                  </a:moveTo>
                  <a:cubicBezTo>
                    <a:pt x="337" y="91"/>
                    <a:pt x="169" y="259"/>
                    <a:pt x="64" y="497"/>
                  </a:cubicBezTo>
                  <a:cubicBezTo>
                    <a:pt x="22" y="595"/>
                    <a:pt x="1" y="707"/>
                    <a:pt x="1" y="812"/>
                  </a:cubicBezTo>
                  <a:cubicBezTo>
                    <a:pt x="15" y="770"/>
                    <a:pt x="15" y="721"/>
                    <a:pt x="29" y="679"/>
                  </a:cubicBezTo>
                  <a:cubicBezTo>
                    <a:pt x="57" y="609"/>
                    <a:pt x="92" y="546"/>
                    <a:pt x="127" y="490"/>
                  </a:cubicBezTo>
                  <a:cubicBezTo>
                    <a:pt x="239" y="301"/>
                    <a:pt x="379" y="126"/>
                    <a:pt x="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90;p34">
              <a:extLst>
                <a:ext uri="{FF2B5EF4-FFF2-40B4-BE49-F238E27FC236}">
                  <a16:creationId xmlns:a16="http://schemas.microsoft.com/office/drawing/2014/main" id="{A3F4132C-9EAD-0531-792F-8EDE056E4362}"/>
                </a:ext>
              </a:extLst>
            </p:cNvPr>
            <p:cNvSpPr/>
            <p:nvPr/>
          </p:nvSpPr>
          <p:spPr>
            <a:xfrm>
              <a:off x="6498400" y="1852225"/>
              <a:ext cx="11925" cy="19275"/>
            </a:xfrm>
            <a:custGeom>
              <a:avLst/>
              <a:gdLst/>
              <a:ahLst/>
              <a:cxnLst/>
              <a:rect l="l" t="t" r="r" b="b"/>
              <a:pathLst>
                <a:path w="477" h="771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21"/>
                    <a:pt x="71" y="56"/>
                    <a:pt x="106" y="84"/>
                  </a:cubicBezTo>
                  <a:cubicBezTo>
                    <a:pt x="183" y="147"/>
                    <a:pt x="232" y="217"/>
                    <a:pt x="281" y="308"/>
                  </a:cubicBezTo>
                  <a:cubicBezTo>
                    <a:pt x="372" y="448"/>
                    <a:pt x="442" y="609"/>
                    <a:pt x="477" y="770"/>
                  </a:cubicBezTo>
                  <a:cubicBezTo>
                    <a:pt x="477" y="679"/>
                    <a:pt x="463" y="581"/>
                    <a:pt x="428" y="490"/>
                  </a:cubicBezTo>
                  <a:cubicBezTo>
                    <a:pt x="379" y="357"/>
                    <a:pt x="302" y="224"/>
                    <a:pt x="197" y="119"/>
                  </a:cubicBezTo>
                  <a:cubicBezTo>
                    <a:pt x="134" y="63"/>
                    <a:pt x="71" y="2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91;p34">
              <a:extLst>
                <a:ext uri="{FF2B5EF4-FFF2-40B4-BE49-F238E27FC236}">
                  <a16:creationId xmlns:a16="http://schemas.microsoft.com/office/drawing/2014/main" id="{FAA9CC94-3380-338B-61D4-FBABBE388DD7}"/>
                </a:ext>
              </a:extLst>
            </p:cNvPr>
            <p:cNvSpPr/>
            <p:nvPr/>
          </p:nvSpPr>
          <p:spPr>
            <a:xfrm>
              <a:off x="6490875" y="1845475"/>
              <a:ext cx="38525" cy="2400"/>
            </a:xfrm>
            <a:custGeom>
              <a:avLst/>
              <a:gdLst/>
              <a:ahLst/>
              <a:cxnLst/>
              <a:rect l="l" t="t" r="r" b="b"/>
              <a:pathLst>
                <a:path w="1541" h="96" extrusionOk="0">
                  <a:moveTo>
                    <a:pt x="53" y="0"/>
                  </a:moveTo>
                  <a:cubicBezTo>
                    <a:pt x="31" y="0"/>
                    <a:pt x="12" y="3"/>
                    <a:pt x="1" y="11"/>
                  </a:cubicBezTo>
                  <a:cubicBezTo>
                    <a:pt x="180" y="38"/>
                    <a:pt x="460" y="96"/>
                    <a:pt x="793" y="96"/>
                  </a:cubicBezTo>
                  <a:cubicBezTo>
                    <a:pt x="811" y="96"/>
                    <a:pt x="829" y="96"/>
                    <a:pt x="848" y="95"/>
                  </a:cubicBezTo>
                  <a:cubicBezTo>
                    <a:pt x="851" y="95"/>
                    <a:pt x="865" y="96"/>
                    <a:pt x="889" y="96"/>
                  </a:cubicBezTo>
                  <a:cubicBezTo>
                    <a:pt x="983" y="96"/>
                    <a:pt x="1220" y="91"/>
                    <a:pt x="1422" y="46"/>
                  </a:cubicBezTo>
                  <a:cubicBezTo>
                    <a:pt x="1464" y="39"/>
                    <a:pt x="1499" y="25"/>
                    <a:pt x="1541" y="18"/>
                  </a:cubicBezTo>
                  <a:cubicBezTo>
                    <a:pt x="1516" y="17"/>
                    <a:pt x="1491" y="17"/>
                    <a:pt x="1466" y="17"/>
                  </a:cubicBezTo>
                  <a:cubicBezTo>
                    <a:pt x="1318" y="17"/>
                    <a:pt x="1167" y="29"/>
                    <a:pt x="1021" y="29"/>
                  </a:cubicBezTo>
                  <a:cubicBezTo>
                    <a:pt x="977" y="29"/>
                    <a:pt x="933" y="28"/>
                    <a:pt x="890" y="25"/>
                  </a:cubicBezTo>
                  <a:cubicBezTo>
                    <a:pt x="802" y="18"/>
                    <a:pt x="720" y="18"/>
                    <a:pt x="639" y="18"/>
                  </a:cubicBezTo>
                  <a:cubicBezTo>
                    <a:pt x="557" y="18"/>
                    <a:pt x="477" y="18"/>
                    <a:pt x="393" y="11"/>
                  </a:cubicBezTo>
                  <a:cubicBezTo>
                    <a:pt x="375" y="10"/>
                    <a:pt x="357" y="9"/>
                    <a:pt x="340" y="9"/>
                  </a:cubicBezTo>
                  <a:cubicBezTo>
                    <a:pt x="291" y="9"/>
                    <a:pt x="243" y="13"/>
                    <a:pt x="194" y="13"/>
                  </a:cubicBezTo>
                  <a:cubicBezTo>
                    <a:pt x="176" y="13"/>
                    <a:pt x="159" y="13"/>
                    <a:pt x="141" y="11"/>
                  </a:cubicBezTo>
                  <a:cubicBezTo>
                    <a:pt x="124" y="7"/>
                    <a:pt x="86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92;p34">
              <a:extLst>
                <a:ext uri="{FF2B5EF4-FFF2-40B4-BE49-F238E27FC236}">
                  <a16:creationId xmlns:a16="http://schemas.microsoft.com/office/drawing/2014/main" id="{5C6098C7-7CD7-9558-A2DF-AD8A9ABFAB4C}"/>
                </a:ext>
              </a:extLst>
            </p:cNvPr>
            <p:cNvSpPr/>
            <p:nvPr/>
          </p:nvSpPr>
          <p:spPr>
            <a:xfrm>
              <a:off x="6525875" y="185397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2" y="0"/>
                  </a:moveTo>
                  <a:cubicBezTo>
                    <a:pt x="15" y="7"/>
                    <a:pt x="8" y="21"/>
                    <a:pt x="1" y="28"/>
                  </a:cubicBezTo>
                  <a:cubicBezTo>
                    <a:pt x="8" y="21"/>
                    <a:pt x="22" y="7"/>
                    <a:pt x="29" y="0"/>
                  </a:cubicBezTo>
                  <a:close/>
                </a:path>
              </a:pathLst>
            </a:custGeom>
            <a:solidFill>
              <a:srgbClr val="FC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93;p34">
              <a:extLst>
                <a:ext uri="{FF2B5EF4-FFF2-40B4-BE49-F238E27FC236}">
                  <a16:creationId xmlns:a16="http://schemas.microsoft.com/office/drawing/2014/main" id="{C5844BBF-CF30-378F-6ED6-61FE6C5EFD40}"/>
                </a:ext>
              </a:extLst>
            </p:cNvPr>
            <p:cNvSpPr/>
            <p:nvPr/>
          </p:nvSpPr>
          <p:spPr>
            <a:xfrm>
              <a:off x="6400400" y="1958450"/>
              <a:ext cx="224575" cy="5975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94;p34">
              <a:extLst>
                <a:ext uri="{FF2B5EF4-FFF2-40B4-BE49-F238E27FC236}">
                  <a16:creationId xmlns:a16="http://schemas.microsoft.com/office/drawing/2014/main" id="{B6723356-0DAD-68C5-1F84-B44D3D024792}"/>
                </a:ext>
              </a:extLst>
            </p:cNvPr>
            <p:cNvSpPr/>
            <p:nvPr/>
          </p:nvSpPr>
          <p:spPr>
            <a:xfrm>
              <a:off x="6400398" y="1958453"/>
              <a:ext cx="224575" cy="8627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95;p34">
              <a:extLst>
                <a:ext uri="{FF2B5EF4-FFF2-40B4-BE49-F238E27FC236}">
                  <a16:creationId xmlns:a16="http://schemas.microsoft.com/office/drawing/2014/main" id="{E63998F5-2209-397C-C8CC-620CAFEB5D6C}"/>
                </a:ext>
              </a:extLst>
            </p:cNvPr>
            <p:cNvSpPr/>
            <p:nvPr/>
          </p:nvSpPr>
          <p:spPr>
            <a:xfrm>
              <a:off x="6086775" y="2082525"/>
              <a:ext cx="49050" cy="57250"/>
            </a:xfrm>
            <a:custGeom>
              <a:avLst/>
              <a:gdLst/>
              <a:ahLst/>
              <a:cxnLst/>
              <a:rect l="l" t="t" r="r" b="b"/>
              <a:pathLst>
                <a:path w="1962" h="2290" fill="none" extrusionOk="0">
                  <a:moveTo>
                    <a:pt x="1" y="1"/>
                  </a:moveTo>
                  <a:cubicBezTo>
                    <a:pt x="141" y="526"/>
                    <a:pt x="281" y="1065"/>
                    <a:pt x="589" y="1506"/>
                  </a:cubicBezTo>
                  <a:cubicBezTo>
                    <a:pt x="904" y="1947"/>
                    <a:pt x="1429" y="2290"/>
                    <a:pt x="1961" y="2227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96;p34">
              <a:extLst>
                <a:ext uri="{FF2B5EF4-FFF2-40B4-BE49-F238E27FC236}">
                  <a16:creationId xmlns:a16="http://schemas.microsoft.com/office/drawing/2014/main" id="{66332981-B5CF-2675-7E42-217FBE090A04}"/>
                </a:ext>
              </a:extLst>
            </p:cNvPr>
            <p:cNvSpPr/>
            <p:nvPr/>
          </p:nvSpPr>
          <p:spPr>
            <a:xfrm>
              <a:off x="6130025" y="2062050"/>
              <a:ext cx="33975" cy="47100"/>
            </a:xfrm>
            <a:custGeom>
              <a:avLst/>
              <a:gdLst/>
              <a:ahLst/>
              <a:cxnLst/>
              <a:rect l="l" t="t" r="r" b="b"/>
              <a:pathLst>
                <a:path w="1359" h="1884" fill="none" extrusionOk="0">
                  <a:moveTo>
                    <a:pt x="42" y="1"/>
                  </a:moveTo>
                  <a:cubicBezTo>
                    <a:pt x="0" y="421"/>
                    <a:pt x="112" y="848"/>
                    <a:pt x="357" y="1184"/>
                  </a:cubicBezTo>
                  <a:cubicBezTo>
                    <a:pt x="595" y="1527"/>
                    <a:pt x="959" y="1779"/>
                    <a:pt x="1358" y="1884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97;p34">
              <a:extLst>
                <a:ext uri="{FF2B5EF4-FFF2-40B4-BE49-F238E27FC236}">
                  <a16:creationId xmlns:a16="http://schemas.microsoft.com/office/drawing/2014/main" id="{679F8E22-AE7F-9610-A84E-D5DBC8B4C8E1}"/>
                </a:ext>
              </a:extLst>
            </p:cNvPr>
            <p:cNvSpPr/>
            <p:nvPr/>
          </p:nvSpPr>
          <p:spPr>
            <a:xfrm>
              <a:off x="5997700" y="1914500"/>
              <a:ext cx="147750" cy="180150"/>
            </a:xfrm>
            <a:custGeom>
              <a:avLst/>
              <a:gdLst/>
              <a:ahLst/>
              <a:cxnLst/>
              <a:rect l="l" t="t" r="r" b="b"/>
              <a:pathLst>
                <a:path w="5910" h="7206" extrusionOk="0">
                  <a:moveTo>
                    <a:pt x="1714" y="0"/>
                  </a:moveTo>
                  <a:cubicBezTo>
                    <a:pt x="1472" y="0"/>
                    <a:pt x="1234" y="27"/>
                    <a:pt x="1023" y="113"/>
                  </a:cubicBezTo>
                  <a:cubicBezTo>
                    <a:pt x="862" y="183"/>
                    <a:pt x="715" y="288"/>
                    <a:pt x="603" y="435"/>
                  </a:cubicBezTo>
                  <a:cubicBezTo>
                    <a:pt x="533" y="526"/>
                    <a:pt x="484" y="624"/>
                    <a:pt x="449" y="722"/>
                  </a:cubicBezTo>
                  <a:cubicBezTo>
                    <a:pt x="1" y="1877"/>
                    <a:pt x="1254" y="3369"/>
                    <a:pt x="1625" y="4181"/>
                  </a:cubicBezTo>
                  <a:cubicBezTo>
                    <a:pt x="1973" y="4950"/>
                    <a:pt x="2750" y="7205"/>
                    <a:pt x="3674" y="7205"/>
                  </a:cubicBezTo>
                  <a:cubicBezTo>
                    <a:pt x="3716" y="7205"/>
                    <a:pt x="3759" y="7201"/>
                    <a:pt x="3802" y="7191"/>
                  </a:cubicBezTo>
                  <a:cubicBezTo>
                    <a:pt x="3942" y="7163"/>
                    <a:pt x="4082" y="7128"/>
                    <a:pt x="4215" y="7086"/>
                  </a:cubicBezTo>
                  <a:cubicBezTo>
                    <a:pt x="5076" y="6813"/>
                    <a:pt x="5909" y="6246"/>
                    <a:pt x="5888" y="4769"/>
                  </a:cubicBezTo>
                  <a:cubicBezTo>
                    <a:pt x="5860" y="3054"/>
                    <a:pt x="5034" y="1793"/>
                    <a:pt x="4467" y="1114"/>
                  </a:cubicBezTo>
                  <a:cubicBezTo>
                    <a:pt x="3830" y="358"/>
                    <a:pt x="2766" y="43"/>
                    <a:pt x="1807" y="1"/>
                  </a:cubicBezTo>
                  <a:cubicBezTo>
                    <a:pt x="1776" y="1"/>
                    <a:pt x="1745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98;p34">
              <a:extLst>
                <a:ext uri="{FF2B5EF4-FFF2-40B4-BE49-F238E27FC236}">
                  <a16:creationId xmlns:a16="http://schemas.microsoft.com/office/drawing/2014/main" id="{49D45331-5B19-4A1B-9AEC-EF247963B662}"/>
                </a:ext>
              </a:extLst>
            </p:cNvPr>
            <p:cNvSpPr/>
            <p:nvPr/>
          </p:nvSpPr>
          <p:spPr>
            <a:xfrm>
              <a:off x="5997700" y="1917325"/>
              <a:ext cx="112025" cy="177475"/>
            </a:xfrm>
            <a:custGeom>
              <a:avLst/>
              <a:gdLst/>
              <a:ahLst/>
              <a:cxnLst/>
              <a:rect l="l" t="t" r="r" b="b"/>
              <a:pathLst>
                <a:path w="4481" h="7099" extrusionOk="0">
                  <a:moveTo>
                    <a:pt x="1023" y="0"/>
                  </a:moveTo>
                  <a:cubicBezTo>
                    <a:pt x="862" y="70"/>
                    <a:pt x="715" y="175"/>
                    <a:pt x="603" y="322"/>
                  </a:cubicBezTo>
                  <a:cubicBezTo>
                    <a:pt x="533" y="413"/>
                    <a:pt x="484" y="511"/>
                    <a:pt x="442" y="609"/>
                  </a:cubicBezTo>
                  <a:cubicBezTo>
                    <a:pt x="1" y="1764"/>
                    <a:pt x="1254" y="3256"/>
                    <a:pt x="1625" y="4068"/>
                  </a:cubicBezTo>
                  <a:cubicBezTo>
                    <a:pt x="1973" y="4838"/>
                    <a:pt x="2752" y="7098"/>
                    <a:pt x="3678" y="7098"/>
                  </a:cubicBezTo>
                  <a:cubicBezTo>
                    <a:pt x="3719" y="7098"/>
                    <a:pt x="3760" y="7094"/>
                    <a:pt x="3802" y="7085"/>
                  </a:cubicBezTo>
                  <a:cubicBezTo>
                    <a:pt x="3942" y="7050"/>
                    <a:pt x="4075" y="7015"/>
                    <a:pt x="4215" y="6973"/>
                  </a:cubicBezTo>
                  <a:cubicBezTo>
                    <a:pt x="4411" y="6742"/>
                    <a:pt x="4481" y="6427"/>
                    <a:pt x="4474" y="6126"/>
                  </a:cubicBezTo>
                  <a:cubicBezTo>
                    <a:pt x="4467" y="5804"/>
                    <a:pt x="4376" y="5489"/>
                    <a:pt x="4278" y="5181"/>
                  </a:cubicBezTo>
                  <a:cubicBezTo>
                    <a:pt x="4033" y="4348"/>
                    <a:pt x="3788" y="3515"/>
                    <a:pt x="3543" y="2689"/>
                  </a:cubicBezTo>
                  <a:cubicBezTo>
                    <a:pt x="3354" y="2052"/>
                    <a:pt x="3151" y="1386"/>
                    <a:pt x="2696" y="896"/>
                  </a:cubicBezTo>
                  <a:cubicBezTo>
                    <a:pt x="2360" y="525"/>
                    <a:pt x="1905" y="287"/>
                    <a:pt x="1443" y="119"/>
                  </a:cubicBezTo>
                  <a:cubicBezTo>
                    <a:pt x="1296" y="63"/>
                    <a:pt x="1156" y="21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99;p34">
              <a:extLst>
                <a:ext uri="{FF2B5EF4-FFF2-40B4-BE49-F238E27FC236}">
                  <a16:creationId xmlns:a16="http://schemas.microsoft.com/office/drawing/2014/main" id="{ADD87ADC-9594-6862-2E84-43CF4DDD316B}"/>
                </a:ext>
              </a:extLst>
            </p:cNvPr>
            <p:cNvSpPr/>
            <p:nvPr/>
          </p:nvSpPr>
          <p:spPr>
            <a:xfrm>
              <a:off x="6147875" y="2113850"/>
              <a:ext cx="47625" cy="252750"/>
            </a:xfrm>
            <a:custGeom>
              <a:avLst/>
              <a:gdLst/>
              <a:ahLst/>
              <a:cxnLst/>
              <a:rect l="l" t="t" r="r" b="b"/>
              <a:pathLst>
                <a:path w="1905" h="10110" fill="none" extrusionOk="0">
                  <a:moveTo>
                    <a:pt x="1904" y="1"/>
                  </a:moveTo>
                  <a:cubicBezTo>
                    <a:pt x="1043" y="3319"/>
                    <a:pt x="406" y="6700"/>
                    <a:pt x="0" y="10109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00;p34">
              <a:extLst>
                <a:ext uri="{FF2B5EF4-FFF2-40B4-BE49-F238E27FC236}">
                  <a16:creationId xmlns:a16="http://schemas.microsoft.com/office/drawing/2014/main" id="{9A95C8CE-4FC4-FC6E-1798-967A85099B7F}"/>
                </a:ext>
              </a:extLst>
            </p:cNvPr>
            <p:cNvSpPr/>
            <p:nvPr/>
          </p:nvSpPr>
          <p:spPr>
            <a:xfrm>
              <a:off x="6128100" y="2068000"/>
              <a:ext cx="253950" cy="81000"/>
            </a:xfrm>
            <a:custGeom>
              <a:avLst/>
              <a:gdLst/>
              <a:ahLst/>
              <a:cxnLst/>
              <a:rect l="l" t="t" r="r" b="b"/>
              <a:pathLst>
                <a:path w="10158" h="3240" extrusionOk="0">
                  <a:moveTo>
                    <a:pt x="2632" y="1"/>
                  </a:moveTo>
                  <a:lnTo>
                    <a:pt x="357" y="2080"/>
                  </a:lnTo>
                  <a:cubicBezTo>
                    <a:pt x="0" y="2409"/>
                    <a:pt x="147" y="2997"/>
                    <a:pt x="609" y="3123"/>
                  </a:cubicBezTo>
                  <a:cubicBezTo>
                    <a:pt x="714" y="3151"/>
                    <a:pt x="840" y="3172"/>
                    <a:pt x="994" y="3186"/>
                  </a:cubicBezTo>
                  <a:cubicBezTo>
                    <a:pt x="1477" y="3227"/>
                    <a:pt x="2878" y="3240"/>
                    <a:pt x="4380" y="3240"/>
                  </a:cubicBezTo>
                  <a:cubicBezTo>
                    <a:pt x="6189" y="3240"/>
                    <a:pt x="8144" y="3222"/>
                    <a:pt x="8814" y="3214"/>
                  </a:cubicBezTo>
                  <a:cubicBezTo>
                    <a:pt x="9017" y="3214"/>
                    <a:pt x="9220" y="3151"/>
                    <a:pt x="9388" y="3046"/>
                  </a:cubicBezTo>
                  <a:cubicBezTo>
                    <a:pt x="9731" y="2822"/>
                    <a:pt x="10158" y="2367"/>
                    <a:pt x="9717" y="1646"/>
                  </a:cubicBezTo>
                  <a:cubicBezTo>
                    <a:pt x="9059" y="540"/>
                    <a:pt x="2632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01;p34">
              <a:extLst>
                <a:ext uri="{FF2B5EF4-FFF2-40B4-BE49-F238E27FC236}">
                  <a16:creationId xmlns:a16="http://schemas.microsoft.com/office/drawing/2014/main" id="{9626A223-D222-A02D-D545-267206365229}"/>
                </a:ext>
              </a:extLst>
            </p:cNvPr>
            <p:cNvSpPr/>
            <p:nvPr/>
          </p:nvSpPr>
          <p:spPr>
            <a:xfrm>
              <a:off x="6217350" y="2326325"/>
              <a:ext cx="113775" cy="96450"/>
            </a:xfrm>
            <a:custGeom>
              <a:avLst/>
              <a:gdLst/>
              <a:ahLst/>
              <a:cxnLst/>
              <a:rect l="l" t="t" r="r" b="b"/>
              <a:pathLst>
                <a:path w="4551" h="3858" extrusionOk="0">
                  <a:moveTo>
                    <a:pt x="1225" y="0"/>
                  </a:moveTo>
                  <a:cubicBezTo>
                    <a:pt x="1225" y="0"/>
                    <a:pt x="665" y="287"/>
                    <a:pt x="343" y="994"/>
                  </a:cubicBezTo>
                  <a:cubicBezTo>
                    <a:pt x="14" y="1708"/>
                    <a:pt x="0" y="1785"/>
                    <a:pt x="77" y="1932"/>
                  </a:cubicBezTo>
                  <a:cubicBezTo>
                    <a:pt x="154" y="2079"/>
                    <a:pt x="1218" y="2562"/>
                    <a:pt x="1442" y="2828"/>
                  </a:cubicBezTo>
                  <a:cubicBezTo>
                    <a:pt x="1665" y="3100"/>
                    <a:pt x="2748" y="3858"/>
                    <a:pt x="3428" y="3858"/>
                  </a:cubicBezTo>
                  <a:cubicBezTo>
                    <a:pt x="3431" y="3858"/>
                    <a:pt x="3434" y="3858"/>
                    <a:pt x="3437" y="3858"/>
                  </a:cubicBezTo>
                  <a:cubicBezTo>
                    <a:pt x="4109" y="3858"/>
                    <a:pt x="4551" y="3795"/>
                    <a:pt x="4474" y="3466"/>
                  </a:cubicBezTo>
                  <a:cubicBezTo>
                    <a:pt x="4396" y="3129"/>
                    <a:pt x="3150" y="1911"/>
                    <a:pt x="2772" y="1302"/>
                  </a:cubicBezTo>
                  <a:cubicBezTo>
                    <a:pt x="2380" y="679"/>
                    <a:pt x="2401" y="511"/>
                    <a:pt x="2401" y="511"/>
                  </a:cubicBezTo>
                  <a:lnTo>
                    <a:pt x="1225" y="7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02;p34">
              <a:extLst>
                <a:ext uri="{FF2B5EF4-FFF2-40B4-BE49-F238E27FC236}">
                  <a16:creationId xmlns:a16="http://schemas.microsoft.com/office/drawing/2014/main" id="{1D3654F7-3DFB-EB94-BECC-1401757D09D1}"/>
                </a:ext>
              </a:extLst>
            </p:cNvPr>
            <p:cNvSpPr/>
            <p:nvPr/>
          </p:nvSpPr>
          <p:spPr>
            <a:xfrm>
              <a:off x="6247975" y="2306725"/>
              <a:ext cx="38175" cy="45725"/>
            </a:xfrm>
            <a:custGeom>
              <a:avLst/>
              <a:gdLst/>
              <a:ahLst/>
              <a:cxnLst/>
              <a:rect l="l" t="t" r="r" b="b"/>
              <a:pathLst>
                <a:path w="1527" h="1829" extrusionOk="0">
                  <a:moveTo>
                    <a:pt x="392" y="0"/>
                  </a:moveTo>
                  <a:lnTo>
                    <a:pt x="0" y="784"/>
                  </a:lnTo>
                  <a:cubicBezTo>
                    <a:pt x="0" y="784"/>
                    <a:pt x="700" y="1828"/>
                    <a:pt x="1065" y="1828"/>
                  </a:cubicBezTo>
                  <a:cubicBezTo>
                    <a:pt x="1090" y="1828"/>
                    <a:pt x="1113" y="1824"/>
                    <a:pt x="1134" y="1813"/>
                  </a:cubicBezTo>
                  <a:cubicBezTo>
                    <a:pt x="1274" y="1743"/>
                    <a:pt x="1197" y="1302"/>
                    <a:pt x="1197" y="1302"/>
                  </a:cubicBezTo>
                  <a:lnTo>
                    <a:pt x="1526" y="6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03;p34">
              <a:extLst>
                <a:ext uri="{FF2B5EF4-FFF2-40B4-BE49-F238E27FC236}">
                  <a16:creationId xmlns:a16="http://schemas.microsoft.com/office/drawing/2014/main" id="{4A8FE4F5-0AD8-C886-CB32-F939D6433961}"/>
                </a:ext>
              </a:extLst>
            </p:cNvPr>
            <p:cNvSpPr/>
            <p:nvPr/>
          </p:nvSpPr>
          <p:spPr>
            <a:xfrm>
              <a:off x="6369950" y="2338050"/>
              <a:ext cx="114125" cy="57025"/>
            </a:xfrm>
            <a:custGeom>
              <a:avLst/>
              <a:gdLst/>
              <a:ahLst/>
              <a:cxnLst/>
              <a:rect l="l" t="t" r="r" b="b"/>
              <a:pathLst>
                <a:path w="4565" h="2281" extrusionOk="0">
                  <a:moveTo>
                    <a:pt x="1415" y="0"/>
                  </a:moveTo>
                  <a:lnTo>
                    <a:pt x="295" y="161"/>
                  </a:lnTo>
                  <a:cubicBezTo>
                    <a:pt x="295" y="161"/>
                    <a:pt x="1" y="637"/>
                    <a:pt x="85" y="1323"/>
                  </a:cubicBezTo>
                  <a:cubicBezTo>
                    <a:pt x="176" y="2016"/>
                    <a:pt x="197" y="2072"/>
                    <a:pt x="323" y="2149"/>
                  </a:cubicBezTo>
                  <a:cubicBezTo>
                    <a:pt x="354" y="2169"/>
                    <a:pt x="442" y="2175"/>
                    <a:pt x="561" y="2175"/>
                  </a:cubicBezTo>
                  <a:cubicBezTo>
                    <a:pt x="769" y="2175"/>
                    <a:pt x="1071" y="2156"/>
                    <a:pt x="1331" y="2156"/>
                  </a:cubicBezTo>
                  <a:cubicBezTo>
                    <a:pt x="1516" y="2156"/>
                    <a:pt x="1680" y="2166"/>
                    <a:pt x="1772" y="2198"/>
                  </a:cubicBezTo>
                  <a:cubicBezTo>
                    <a:pt x="1903" y="2242"/>
                    <a:pt x="2213" y="2281"/>
                    <a:pt x="2560" y="2281"/>
                  </a:cubicBezTo>
                  <a:cubicBezTo>
                    <a:pt x="2989" y="2281"/>
                    <a:pt x="3474" y="2222"/>
                    <a:pt x="3753" y="2044"/>
                  </a:cubicBezTo>
                  <a:cubicBezTo>
                    <a:pt x="4257" y="1729"/>
                    <a:pt x="4565" y="1477"/>
                    <a:pt x="4355" y="1260"/>
                  </a:cubicBezTo>
                  <a:cubicBezTo>
                    <a:pt x="4138" y="1050"/>
                    <a:pt x="2633" y="707"/>
                    <a:pt x="2059" y="427"/>
                  </a:cubicBezTo>
                  <a:cubicBezTo>
                    <a:pt x="1478" y="133"/>
                    <a:pt x="1415" y="0"/>
                    <a:pt x="1415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04;p34">
              <a:extLst>
                <a:ext uri="{FF2B5EF4-FFF2-40B4-BE49-F238E27FC236}">
                  <a16:creationId xmlns:a16="http://schemas.microsoft.com/office/drawing/2014/main" id="{3BD25582-9FBA-9803-D85B-96724EBA576D}"/>
                </a:ext>
              </a:extLst>
            </p:cNvPr>
            <p:cNvSpPr/>
            <p:nvPr/>
          </p:nvSpPr>
          <p:spPr>
            <a:xfrm>
              <a:off x="6375375" y="2322300"/>
              <a:ext cx="36950" cy="27975"/>
            </a:xfrm>
            <a:custGeom>
              <a:avLst/>
              <a:gdLst/>
              <a:ahLst/>
              <a:cxnLst/>
              <a:rect l="l" t="t" r="r" b="b"/>
              <a:pathLst>
                <a:path w="1478" h="1119" extrusionOk="0">
                  <a:moveTo>
                    <a:pt x="1177" y="0"/>
                  </a:moveTo>
                  <a:lnTo>
                    <a:pt x="1" y="21"/>
                  </a:lnTo>
                  <a:lnTo>
                    <a:pt x="78" y="791"/>
                  </a:lnTo>
                  <a:cubicBezTo>
                    <a:pt x="78" y="791"/>
                    <a:pt x="793" y="1119"/>
                    <a:pt x="1184" y="1119"/>
                  </a:cubicBezTo>
                  <a:cubicBezTo>
                    <a:pt x="1288" y="1119"/>
                    <a:pt x="1369" y="1095"/>
                    <a:pt x="1408" y="1036"/>
                  </a:cubicBezTo>
                  <a:cubicBezTo>
                    <a:pt x="1478" y="924"/>
                    <a:pt x="1219" y="623"/>
                    <a:pt x="1219" y="623"/>
                  </a:cubicBezTo>
                  <a:lnTo>
                    <a:pt x="1177" y="0"/>
                  </a:lnTo>
                  <a:close/>
                </a:path>
              </a:pathLst>
            </a:custGeom>
            <a:solidFill>
              <a:srgbClr val="F4B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05;p34">
              <a:extLst>
                <a:ext uri="{FF2B5EF4-FFF2-40B4-BE49-F238E27FC236}">
                  <a16:creationId xmlns:a16="http://schemas.microsoft.com/office/drawing/2014/main" id="{D22B4298-6D68-FB96-76B5-D84736E13FB7}"/>
                </a:ext>
              </a:extLst>
            </p:cNvPr>
            <p:cNvSpPr/>
            <p:nvPr/>
          </p:nvSpPr>
          <p:spPr>
            <a:xfrm>
              <a:off x="6250250" y="2027400"/>
              <a:ext cx="180450" cy="303850"/>
            </a:xfrm>
            <a:custGeom>
              <a:avLst/>
              <a:gdLst/>
              <a:ahLst/>
              <a:cxnLst/>
              <a:rect l="l" t="t" r="r" b="b"/>
              <a:pathLst>
                <a:path w="7218" h="12154" extrusionOk="0">
                  <a:moveTo>
                    <a:pt x="4642" y="1"/>
                  </a:moveTo>
                  <a:cubicBezTo>
                    <a:pt x="3101" y="918"/>
                    <a:pt x="2674" y="4110"/>
                    <a:pt x="2674" y="4110"/>
                  </a:cubicBezTo>
                  <a:lnTo>
                    <a:pt x="3045" y="4180"/>
                  </a:lnTo>
                  <a:cubicBezTo>
                    <a:pt x="3045" y="4180"/>
                    <a:pt x="2485" y="5069"/>
                    <a:pt x="1589" y="6980"/>
                  </a:cubicBezTo>
                  <a:cubicBezTo>
                    <a:pt x="707" y="8877"/>
                    <a:pt x="0" y="11355"/>
                    <a:pt x="0" y="11355"/>
                  </a:cubicBezTo>
                  <a:lnTo>
                    <a:pt x="1645" y="12153"/>
                  </a:lnTo>
                  <a:lnTo>
                    <a:pt x="4054" y="8660"/>
                  </a:lnTo>
                  <a:cubicBezTo>
                    <a:pt x="4054" y="8660"/>
                    <a:pt x="7218" y="3886"/>
                    <a:pt x="6882" y="2150"/>
                  </a:cubicBezTo>
                  <a:cubicBezTo>
                    <a:pt x="6532" y="309"/>
                    <a:pt x="4642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06;p34">
              <a:extLst>
                <a:ext uri="{FF2B5EF4-FFF2-40B4-BE49-F238E27FC236}">
                  <a16:creationId xmlns:a16="http://schemas.microsoft.com/office/drawing/2014/main" id="{CFE0AB67-BA3E-58E6-2E7C-5D6B94142037}"/>
                </a:ext>
              </a:extLst>
            </p:cNvPr>
            <p:cNvSpPr/>
            <p:nvPr/>
          </p:nvSpPr>
          <p:spPr>
            <a:xfrm>
              <a:off x="6325675" y="2110525"/>
              <a:ext cx="88750" cy="229475"/>
            </a:xfrm>
            <a:custGeom>
              <a:avLst/>
              <a:gdLst/>
              <a:ahLst/>
              <a:cxnLst/>
              <a:rect l="l" t="t" r="r" b="b"/>
              <a:pathLst>
                <a:path w="3550" h="9179" extrusionOk="0">
                  <a:moveTo>
                    <a:pt x="3207" y="1"/>
                  </a:moveTo>
                  <a:lnTo>
                    <a:pt x="0" y="547"/>
                  </a:lnTo>
                  <a:lnTo>
                    <a:pt x="1884" y="9178"/>
                  </a:lnTo>
                  <a:lnTo>
                    <a:pt x="3550" y="8891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07;p34">
              <a:extLst>
                <a:ext uri="{FF2B5EF4-FFF2-40B4-BE49-F238E27FC236}">
                  <a16:creationId xmlns:a16="http://schemas.microsoft.com/office/drawing/2014/main" id="{21E90369-F5EF-6CEE-4004-3E7F1A555DF0}"/>
                </a:ext>
              </a:extLst>
            </p:cNvPr>
            <p:cNvSpPr/>
            <p:nvPr/>
          </p:nvSpPr>
          <p:spPr>
            <a:xfrm>
              <a:off x="6378350" y="1859625"/>
              <a:ext cx="70725" cy="92550"/>
            </a:xfrm>
            <a:custGeom>
              <a:avLst/>
              <a:gdLst/>
              <a:ahLst/>
              <a:cxnLst/>
              <a:rect l="l" t="t" r="r" b="b"/>
              <a:pathLst>
                <a:path w="2829" h="3702" extrusionOk="0">
                  <a:moveTo>
                    <a:pt x="2571" y="0"/>
                  </a:moveTo>
                  <a:cubicBezTo>
                    <a:pt x="2384" y="0"/>
                    <a:pt x="2131" y="408"/>
                    <a:pt x="1947" y="810"/>
                  </a:cubicBezTo>
                  <a:cubicBezTo>
                    <a:pt x="1758" y="1216"/>
                    <a:pt x="1268" y="1671"/>
                    <a:pt x="1268" y="1671"/>
                  </a:cubicBezTo>
                  <a:cubicBezTo>
                    <a:pt x="1268" y="1671"/>
                    <a:pt x="1282" y="1517"/>
                    <a:pt x="1296" y="1370"/>
                  </a:cubicBezTo>
                  <a:cubicBezTo>
                    <a:pt x="1303" y="1223"/>
                    <a:pt x="1464" y="481"/>
                    <a:pt x="1254" y="481"/>
                  </a:cubicBezTo>
                  <a:cubicBezTo>
                    <a:pt x="1044" y="481"/>
                    <a:pt x="946" y="929"/>
                    <a:pt x="827" y="1321"/>
                  </a:cubicBezTo>
                  <a:cubicBezTo>
                    <a:pt x="701" y="1713"/>
                    <a:pt x="456" y="2000"/>
                    <a:pt x="456" y="2000"/>
                  </a:cubicBezTo>
                  <a:lnTo>
                    <a:pt x="1" y="2315"/>
                  </a:lnTo>
                  <a:lnTo>
                    <a:pt x="183" y="3701"/>
                  </a:lnTo>
                  <a:cubicBezTo>
                    <a:pt x="183" y="3701"/>
                    <a:pt x="1044" y="3624"/>
                    <a:pt x="1226" y="3624"/>
                  </a:cubicBezTo>
                  <a:cubicBezTo>
                    <a:pt x="1408" y="3624"/>
                    <a:pt x="2269" y="3505"/>
                    <a:pt x="2304" y="3372"/>
                  </a:cubicBezTo>
                  <a:cubicBezTo>
                    <a:pt x="2339" y="3232"/>
                    <a:pt x="2500" y="3036"/>
                    <a:pt x="2549" y="2903"/>
                  </a:cubicBezTo>
                  <a:cubicBezTo>
                    <a:pt x="2598" y="2770"/>
                    <a:pt x="2514" y="2525"/>
                    <a:pt x="2465" y="2364"/>
                  </a:cubicBezTo>
                  <a:cubicBezTo>
                    <a:pt x="2416" y="2203"/>
                    <a:pt x="2479" y="2119"/>
                    <a:pt x="2430" y="1909"/>
                  </a:cubicBezTo>
                  <a:cubicBezTo>
                    <a:pt x="2381" y="1706"/>
                    <a:pt x="2192" y="1664"/>
                    <a:pt x="2171" y="1566"/>
                  </a:cubicBezTo>
                  <a:cubicBezTo>
                    <a:pt x="2143" y="1468"/>
                    <a:pt x="2829" y="75"/>
                    <a:pt x="2605" y="5"/>
                  </a:cubicBezTo>
                  <a:cubicBezTo>
                    <a:pt x="2594" y="2"/>
                    <a:pt x="2582" y="0"/>
                    <a:pt x="2571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08;p34">
              <a:extLst>
                <a:ext uri="{FF2B5EF4-FFF2-40B4-BE49-F238E27FC236}">
                  <a16:creationId xmlns:a16="http://schemas.microsoft.com/office/drawing/2014/main" id="{2B0C4525-B5F9-5883-59A9-DCC80FD466EA}"/>
                </a:ext>
              </a:extLst>
            </p:cNvPr>
            <p:cNvSpPr/>
            <p:nvPr/>
          </p:nvSpPr>
          <p:spPr>
            <a:xfrm>
              <a:off x="6365575" y="1790050"/>
              <a:ext cx="60925" cy="80225"/>
            </a:xfrm>
            <a:custGeom>
              <a:avLst/>
              <a:gdLst/>
              <a:ahLst/>
              <a:cxnLst/>
              <a:rect l="l" t="t" r="r" b="b"/>
              <a:pathLst>
                <a:path w="2437" h="3209" extrusionOk="0">
                  <a:moveTo>
                    <a:pt x="2247" y="1"/>
                  </a:moveTo>
                  <a:cubicBezTo>
                    <a:pt x="2093" y="1"/>
                    <a:pt x="1935" y="209"/>
                    <a:pt x="1688" y="443"/>
                  </a:cubicBezTo>
                  <a:cubicBezTo>
                    <a:pt x="1436" y="688"/>
                    <a:pt x="1142" y="737"/>
                    <a:pt x="897" y="912"/>
                  </a:cubicBezTo>
                  <a:cubicBezTo>
                    <a:pt x="652" y="1094"/>
                    <a:pt x="645" y="1409"/>
                    <a:pt x="421" y="1822"/>
                  </a:cubicBezTo>
                  <a:cubicBezTo>
                    <a:pt x="204" y="2242"/>
                    <a:pt x="1" y="2368"/>
                    <a:pt x="1" y="2368"/>
                  </a:cubicBezTo>
                  <a:lnTo>
                    <a:pt x="498" y="3208"/>
                  </a:lnTo>
                  <a:cubicBezTo>
                    <a:pt x="498" y="3208"/>
                    <a:pt x="575" y="3142"/>
                    <a:pt x="833" y="3142"/>
                  </a:cubicBezTo>
                  <a:cubicBezTo>
                    <a:pt x="865" y="3142"/>
                    <a:pt x="901" y="3143"/>
                    <a:pt x="939" y="3145"/>
                  </a:cubicBezTo>
                  <a:cubicBezTo>
                    <a:pt x="956" y="3147"/>
                    <a:pt x="973" y="3147"/>
                    <a:pt x="991" y="3147"/>
                  </a:cubicBezTo>
                  <a:cubicBezTo>
                    <a:pt x="1323" y="3147"/>
                    <a:pt x="1709" y="2907"/>
                    <a:pt x="1709" y="2907"/>
                  </a:cubicBezTo>
                  <a:lnTo>
                    <a:pt x="1394" y="1430"/>
                  </a:lnTo>
                  <a:cubicBezTo>
                    <a:pt x="1394" y="1430"/>
                    <a:pt x="1485" y="1353"/>
                    <a:pt x="1723" y="1206"/>
                  </a:cubicBezTo>
                  <a:cubicBezTo>
                    <a:pt x="1961" y="1059"/>
                    <a:pt x="2143" y="898"/>
                    <a:pt x="2248" y="702"/>
                  </a:cubicBezTo>
                  <a:cubicBezTo>
                    <a:pt x="2353" y="506"/>
                    <a:pt x="2437" y="16"/>
                    <a:pt x="2269" y="2"/>
                  </a:cubicBezTo>
                  <a:cubicBezTo>
                    <a:pt x="2261" y="1"/>
                    <a:pt x="2254" y="1"/>
                    <a:pt x="2247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09;p34">
              <a:extLst>
                <a:ext uri="{FF2B5EF4-FFF2-40B4-BE49-F238E27FC236}">
                  <a16:creationId xmlns:a16="http://schemas.microsoft.com/office/drawing/2014/main" id="{2B289E66-EB71-F3B6-49B9-47D85E32CCF1}"/>
                </a:ext>
              </a:extLst>
            </p:cNvPr>
            <p:cNvSpPr/>
            <p:nvPr/>
          </p:nvSpPr>
          <p:spPr>
            <a:xfrm>
              <a:off x="6394450" y="1796800"/>
              <a:ext cx="84900" cy="66775"/>
            </a:xfrm>
            <a:custGeom>
              <a:avLst/>
              <a:gdLst/>
              <a:ahLst/>
              <a:cxnLst/>
              <a:rect l="l" t="t" r="r" b="b"/>
              <a:pathLst>
                <a:path w="3396" h="2671" extrusionOk="0">
                  <a:moveTo>
                    <a:pt x="2777" y="0"/>
                  </a:moveTo>
                  <a:cubicBezTo>
                    <a:pt x="2764" y="0"/>
                    <a:pt x="2751" y="2"/>
                    <a:pt x="2738" y="5"/>
                  </a:cubicBezTo>
                  <a:lnTo>
                    <a:pt x="134" y="705"/>
                  </a:lnTo>
                  <a:cubicBezTo>
                    <a:pt x="50" y="726"/>
                    <a:pt x="1" y="810"/>
                    <a:pt x="29" y="894"/>
                  </a:cubicBezTo>
                  <a:lnTo>
                    <a:pt x="477" y="2553"/>
                  </a:lnTo>
                  <a:cubicBezTo>
                    <a:pt x="494" y="2624"/>
                    <a:pt x="557" y="2670"/>
                    <a:pt x="627" y="2670"/>
                  </a:cubicBezTo>
                  <a:cubicBezTo>
                    <a:pt x="639" y="2670"/>
                    <a:pt x="653" y="2669"/>
                    <a:pt x="666" y="2665"/>
                  </a:cubicBezTo>
                  <a:lnTo>
                    <a:pt x="3270" y="1965"/>
                  </a:lnTo>
                  <a:cubicBezTo>
                    <a:pt x="3347" y="1944"/>
                    <a:pt x="3396" y="1860"/>
                    <a:pt x="3375" y="1776"/>
                  </a:cubicBezTo>
                  <a:lnTo>
                    <a:pt x="2927" y="117"/>
                  </a:lnTo>
                  <a:cubicBezTo>
                    <a:pt x="2909" y="46"/>
                    <a:pt x="2847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10;p34">
              <a:extLst>
                <a:ext uri="{FF2B5EF4-FFF2-40B4-BE49-F238E27FC236}">
                  <a16:creationId xmlns:a16="http://schemas.microsoft.com/office/drawing/2014/main" id="{A8C5B21A-FA9B-4A54-EAF8-C5DCD17FDE58}"/>
                </a:ext>
              </a:extLst>
            </p:cNvPr>
            <p:cNvSpPr/>
            <p:nvPr/>
          </p:nvSpPr>
          <p:spPr>
            <a:xfrm>
              <a:off x="6401800" y="1806200"/>
              <a:ext cx="65825" cy="28200"/>
            </a:xfrm>
            <a:custGeom>
              <a:avLst/>
              <a:gdLst/>
              <a:ahLst/>
              <a:cxnLst/>
              <a:rect l="l" t="t" r="r" b="b"/>
              <a:pathLst>
                <a:path w="2633" h="1128" fill="none" extrusionOk="0">
                  <a:moveTo>
                    <a:pt x="2493" y="21"/>
                  </a:moveTo>
                  <a:lnTo>
                    <a:pt x="2577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7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11;p34">
              <a:extLst>
                <a:ext uri="{FF2B5EF4-FFF2-40B4-BE49-F238E27FC236}">
                  <a16:creationId xmlns:a16="http://schemas.microsoft.com/office/drawing/2014/main" id="{63BFEA38-9446-539C-F023-214CDEC080A7}"/>
                </a:ext>
              </a:extLst>
            </p:cNvPr>
            <p:cNvSpPr/>
            <p:nvPr/>
          </p:nvSpPr>
          <p:spPr>
            <a:xfrm>
              <a:off x="6404075" y="1833325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22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12;p34">
              <a:extLst>
                <a:ext uri="{FF2B5EF4-FFF2-40B4-BE49-F238E27FC236}">
                  <a16:creationId xmlns:a16="http://schemas.microsoft.com/office/drawing/2014/main" id="{0697CFC7-1A28-1D51-66D9-663FF64D3E7B}"/>
                </a:ext>
              </a:extLst>
            </p:cNvPr>
            <p:cNvSpPr/>
            <p:nvPr/>
          </p:nvSpPr>
          <p:spPr>
            <a:xfrm>
              <a:off x="6404600" y="1816525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13;p34">
              <a:extLst>
                <a:ext uri="{FF2B5EF4-FFF2-40B4-BE49-F238E27FC236}">
                  <a16:creationId xmlns:a16="http://schemas.microsoft.com/office/drawing/2014/main" id="{03AA6554-8E46-EFA8-8586-6C971757213F}"/>
                </a:ext>
              </a:extLst>
            </p:cNvPr>
            <p:cNvSpPr/>
            <p:nvPr/>
          </p:nvSpPr>
          <p:spPr>
            <a:xfrm>
              <a:off x="6406875" y="1843650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15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14;p34">
              <a:extLst>
                <a:ext uri="{FF2B5EF4-FFF2-40B4-BE49-F238E27FC236}">
                  <a16:creationId xmlns:a16="http://schemas.microsoft.com/office/drawing/2014/main" id="{294E52DD-AEFA-458B-50F6-7057EDC1644E}"/>
                </a:ext>
              </a:extLst>
            </p:cNvPr>
            <p:cNvSpPr/>
            <p:nvPr/>
          </p:nvSpPr>
          <p:spPr>
            <a:xfrm>
              <a:off x="6407225" y="1826150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15;p34">
              <a:extLst>
                <a:ext uri="{FF2B5EF4-FFF2-40B4-BE49-F238E27FC236}">
                  <a16:creationId xmlns:a16="http://schemas.microsoft.com/office/drawing/2014/main" id="{CFFEE1ED-F023-E168-1B33-561AF3806BF4}"/>
                </a:ext>
              </a:extLst>
            </p:cNvPr>
            <p:cNvSpPr/>
            <p:nvPr/>
          </p:nvSpPr>
          <p:spPr>
            <a:xfrm>
              <a:off x="6409500" y="185310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1" y="0"/>
                  </a:moveTo>
                  <a:lnTo>
                    <a:pt x="15" y="63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16;p34">
              <a:extLst>
                <a:ext uri="{FF2B5EF4-FFF2-40B4-BE49-F238E27FC236}">
                  <a16:creationId xmlns:a16="http://schemas.microsoft.com/office/drawing/2014/main" id="{DA497C8D-3A96-36A1-3FAF-E0AB9F775BCB}"/>
                </a:ext>
              </a:extLst>
            </p:cNvPr>
            <p:cNvSpPr/>
            <p:nvPr/>
          </p:nvSpPr>
          <p:spPr>
            <a:xfrm>
              <a:off x="6402850" y="18197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17;p34">
              <a:extLst>
                <a:ext uri="{FF2B5EF4-FFF2-40B4-BE49-F238E27FC236}">
                  <a16:creationId xmlns:a16="http://schemas.microsoft.com/office/drawing/2014/main" id="{124BD4DE-7E68-B3DD-B95B-4BEB4CC82FD4}"/>
                </a:ext>
              </a:extLst>
            </p:cNvPr>
            <p:cNvSpPr/>
            <p:nvPr/>
          </p:nvSpPr>
          <p:spPr>
            <a:xfrm>
              <a:off x="6412125" y="1817325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1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18;p34">
              <a:extLst>
                <a:ext uri="{FF2B5EF4-FFF2-40B4-BE49-F238E27FC236}">
                  <a16:creationId xmlns:a16="http://schemas.microsoft.com/office/drawing/2014/main" id="{A71E7CCB-A800-42A4-1335-54F91485E22F}"/>
                </a:ext>
              </a:extLst>
            </p:cNvPr>
            <p:cNvSpPr/>
            <p:nvPr/>
          </p:nvSpPr>
          <p:spPr>
            <a:xfrm>
              <a:off x="6421400" y="1814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19;p34">
              <a:extLst>
                <a:ext uri="{FF2B5EF4-FFF2-40B4-BE49-F238E27FC236}">
                  <a16:creationId xmlns:a16="http://schemas.microsoft.com/office/drawing/2014/main" id="{773C9AF0-1DFB-D69F-9750-4CA572726594}"/>
                </a:ext>
              </a:extLst>
            </p:cNvPr>
            <p:cNvSpPr/>
            <p:nvPr/>
          </p:nvSpPr>
          <p:spPr>
            <a:xfrm>
              <a:off x="6430675" y="18122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20;p34">
              <a:extLst>
                <a:ext uri="{FF2B5EF4-FFF2-40B4-BE49-F238E27FC236}">
                  <a16:creationId xmlns:a16="http://schemas.microsoft.com/office/drawing/2014/main" id="{9073BFD5-D6DB-7714-5E25-E950FCA9CFFC}"/>
                </a:ext>
              </a:extLst>
            </p:cNvPr>
            <p:cNvSpPr/>
            <p:nvPr/>
          </p:nvSpPr>
          <p:spPr>
            <a:xfrm>
              <a:off x="6439950" y="18098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21;p34">
              <a:extLst>
                <a:ext uri="{FF2B5EF4-FFF2-40B4-BE49-F238E27FC236}">
                  <a16:creationId xmlns:a16="http://schemas.microsoft.com/office/drawing/2014/main" id="{46EBB8FC-3395-4D2B-8BD7-DB3ECD7B088F}"/>
                </a:ext>
              </a:extLst>
            </p:cNvPr>
            <p:cNvSpPr/>
            <p:nvPr/>
          </p:nvSpPr>
          <p:spPr>
            <a:xfrm>
              <a:off x="6449225" y="1807250"/>
              <a:ext cx="5975" cy="5350"/>
            </a:xfrm>
            <a:custGeom>
              <a:avLst/>
              <a:gdLst/>
              <a:ahLst/>
              <a:cxnLst/>
              <a:rect l="l" t="t" r="r" b="b"/>
              <a:pathLst>
                <a:path w="239" h="214" extrusionOk="0">
                  <a:moveTo>
                    <a:pt x="126" y="1"/>
                  </a:moveTo>
                  <a:cubicBezTo>
                    <a:pt x="114" y="1"/>
                    <a:pt x="103" y="3"/>
                    <a:pt x="92" y="7"/>
                  </a:cubicBezTo>
                  <a:cubicBezTo>
                    <a:pt x="36" y="21"/>
                    <a:pt x="1" y="77"/>
                    <a:pt x="22" y="133"/>
                  </a:cubicBezTo>
                  <a:cubicBezTo>
                    <a:pt x="34" y="181"/>
                    <a:pt x="76" y="213"/>
                    <a:pt x="123" y="213"/>
                  </a:cubicBezTo>
                  <a:cubicBezTo>
                    <a:pt x="131" y="213"/>
                    <a:pt x="139" y="212"/>
                    <a:pt x="148" y="210"/>
                  </a:cubicBezTo>
                  <a:cubicBezTo>
                    <a:pt x="204" y="196"/>
                    <a:pt x="239" y="140"/>
                    <a:pt x="225" y="77"/>
                  </a:cubicBezTo>
                  <a:cubicBezTo>
                    <a:pt x="214" y="32"/>
                    <a:pt x="171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22;p34">
              <a:extLst>
                <a:ext uri="{FF2B5EF4-FFF2-40B4-BE49-F238E27FC236}">
                  <a16:creationId xmlns:a16="http://schemas.microsoft.com/office/drawing/2014/main" id="{77F77551-C7AF-E739-1C03-EBD290AC31F6}"/>
                </a:ext>
              </a:extLst>
            </p:cNvPr>
            <p:cNvSpPr/>
            <p:nvPr/>
          </p:nvSpPr>
          <p:spPr>
            <a:xfrm>
              <a:off x="6458675" y="180472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2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23;p34">
              <a:extLst>
                <a:ext uri="{FF2B5EF4-FFF2-40B4-BE49-F238E27FC236}">
                  <a16:creationId xmlns:a16="http://schemas.microsoft.com/office/drawing/2014/main" id="{35023CC9-993A-6652-F053-0068A8020B74}"/>
                </a:ext>
              </a:extLst>
            </p:cNvPr>
            <p:cNvSpPr/>
            <p:nvPr/>
          </p:nvSpPr>
          <p:spPr>
            <a:xfrm>
              <a:off x="6405475" y="1829750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07" y="212"/>
                  </a:cubicBezTo>
                  <a:cubicBezTo>
                    <a:pt x="118" y="212"/>
                    <a:pt x="129" y="210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24;p34">
              <a:extLst>
                <a:ext uri="{FF2B5EF4-FFF2-40B4-BE49-F238E27FC236}">
                  <a16:creationId xmlns:a16="http://schemas.microsoft.com/office/drawing/2014/main" id="{9F869646-B4B4-DA94-4293-A87FBDE015DF}"/>
                </a:ext>
              </a:extLst>
            </p:cNvPr>
            <p:cNvSpPr/>
            <p:nvPr/>
          </p:nvSpPr>
          <p:spPr>
            <a:xfrm>
              <a:off x="6414750" y="182727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6" y="183"/>
                    <a:pt x="72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07" y="29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25;p34">
              <a:extLst>
                <a:ext uri="{FF2B5EF4-FFF2-40B4-BE49-F238E27FC236}">
                  <a16:creationId xmlns:a16="http://schemas.microsoft.com/office/drawing/2014/main" id="{2BEC8ABD-13AE-4A08-CA2F-66E91E234FF8}"/>
                </a:ext>
              </a:extLst>
            </p:cNvPr>
            <p:cNvSpPr/>
            <p:nvPr/>
          </p:nvSpPr>
          <p:spPr>
            <a:xfrm>
              <a:off x="6424025" y="182467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26;p34">
              <a:extLst>
                <a:ext uri="{FF2B5EF4-FFF2-40B4-BE49-F238E27FC236}">
                  <a16:creationId xmlns:a16="http://schemas.microsoft.com/office/drawing/2014/main" id="{5738713B-F604-CD4E-7158-5598B6DE9ED1}"/>
                </a:ext>
              </a:extLst>
            </p:cNvPr>
            <p:cNvSpPr/>
            <p:nvPr/>
          </p:nvSpPr>
          <p:spPr>
            <a:xfrm>
              <a:off x="6433300" y="18222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27;p34">
              <a:extLst>
                <a:ext uri="{FF2B5EF4-FFF2-40B4-BE49-F238E27FC236}">
                  <a16:creationId xmlns:a16="http://schemas.microsoft.com/office/drawing/2014/main" id="{761E38A9-3A6B-8BE5-68E9-2B5D42507107}"/>
                </a:ext>
              </a:extLst>
            </p:cNvPr>
            <p:cNvSpPr/>
            <p:nvPr/>
          </p:nvSpPr>
          <p:spPr>
            <a:xfrm>
              <a:off x="6442750" y="1819750"/>
              <a:ext cx="5800" cy="5275"/>
            </a:xfrm>
            <a:custGeom>
              <a:avLst/>
              <a:gdLst/>
              <a:ahLst/>
              <a:cxnLst/>
              <a:rect l="l" t="t" r="r" b="b"/>
              <a:pathLst>
                <a:path w="232" h="211" extrusionOk="0">
                  <a:moveTo>
                    <a:pt x="116" y="1"/>
                  </a:moveTo>
                  <a:cubicBezTo>
                    <a:pt x="106" y="1"/>
                    <a:pt x="95" y="2"/>
                    <a:pt x="85" y="4"/>
                  </a:cubicBezTo>
                  <a:cubicBezTo>
                    <a:pt x="29" y="18"/>
                    <a:pt x="1" y="74"/>
                    <a:pt x="15" y="130"/>
                  </a:cubicBezTo>
                  <a:cubicBezTo>
                    <a:pt x="26" y="183"/>
                    <a:pt x="67" y="211"/>
                    <a:pt x="113" y="211"/>
                  </a:cubicBezTo>
                  <a:cubicBezTo>
                    <a:pt x="122" y="211"/>
                    <a:pt x="131" y="210"/>
                    <a:pt x="141" y="207"/>
                  </a:cubicBezTo>
                  <a:cubicBezTo>
                    <a:pt x="197" y="193"/>
                    <a:pt x="232" y="137"/>
                    <a:pt x="218" y="81"/>
                  </a:cubicBezTo>
                  <a:cubicBezTo>
                    <a:pt x="206" y="29"/>
                    <a:pt x="166" y="1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28;p34">
              <a:extLst>
                <a:ext uri="{FF2B5EF4-FFF2-40B4-BE49-F238E27FC236}">
                  <a16:creationId xmlns:a16="http://schemas.microsoft.com/office/drawing/2014/main" id="{8E303AA2-A90D-9CAF-1EFD-CC994DF692EC}"/>
                </a:ext>
              </a:extLst>
            </p:cNvPr>
            <p:cNvSpPr/>
            <p:nvPr/>
          </p:nvSpPr>
          <p:spPr>
            <a:xfrm>
              <a:off x="6452025" y="1817150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204" y="199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29;p34">
              <a:extLst>
                <a:ext uri="{FF2B5EF4-FFF2-40B4-BE49-F238E27FC236}">
                  <a16:creationId xmlns:a16="http://schemas.microsoft.com/office/drawing/2014/main" id="{44B4825D-37B4-BE2F-7E12-3CEC9F2609D7}"/>
                </a:ext>
              </a:extLst>
            </p:cNvPr>
            <p:cNvSpPr/>
            <p:nvPr/>
          </p:nvSpPr>
          <p:spPr>
            <a:xfrm>
              <a:off x="6461300" y="181470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30;p34">
              <a:extLst>
                <a:ext uri="{FF2B5EF4-FFF2-40B4-BE49-F238E27FC236}">
                  <a16:creationId xmlns:a16="http://schemas.microsoft.com/office/drawing/2014/main" id="{985AC8A0-5516-9A25-9BB9-C68C339BED7B}"/>
                </a:ext>
              </a:extLst>
            </p:cNvPr>
            <p:cNvSpPr/>
            <p:nvPr/>
          </p:nvSpPr>
          <p:spPr>
            <a:xfrm>
              <a:off x="6408100" y="183972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8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31;p34">
              <a:extLst>
                <a:ext uri="{FF2B5EF4-FFF2-40B4-BE49-F238E27FC236}">
                  <a16:creationId xmlns:a16="http://schemas.microsoft.com/office/drawing/2014/main" id="{4A948E75-2474-245D-E8C7-076DB37430AB}"/>
                </a:ext>
              </a:extLst>
            </p:cNvPr>
            <p:cNvSpPr/>
            <p:nvPr/>
          </p:nvSpPr>
          <p:spPr>
            <a:xfrm>
              <a:off x="6417375" y="18372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26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33" y="180"/>
                    <a:pt x="76" y="212"/>
                    <a:pt x="123" y="212"/>
                  </a:cubicBezTo>
                  <a:cubicBezTo>
                    <a:pt x="131" y="212"/>
                    <a:pt x="139" y="211"/>
                    <a:pt x="148" y="209"/>
                  </a:cubicBezTo>
                  <a:cubicBezTo>
                    <a:pt x="204" y="195"/>
                    <a:pt x="239" y="132"/>
                    <a:pt x="225" y="76"/>
                  </a:cubicBezTo>
                  <a:cubicBezTo>
                    <a:pt x="214" y="31"/>
                    <a:pt x="17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32;p34">
              <a:extLst>
                <a:ext uri="{FF2B5EF4-FFF2-40B4-BE49-F238E27FC236}">
                  <a16:creationId xmlns:a16="http://schemas.microsoft.com/office/drawing/2014/main" id="{E732DF9E-A9A4-8AE3-3D0F-78E59B2759C7}"/>
                </a:ext>
              </a:extLst>
            </p:cNvPr>
            <p:cNvSpPr/>
            <p:nvPr/>
          </p:nvSpPr>
          <p:spPr>
            <a:xfrm>
              <a:off x="6426650" y="18346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22" y="136"/>
                  </a:cubicBezTo>
                  <a:cubicBezTo>
                    <a:pt x="34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33;p34">
              <a:extLst>
                <a:ext uri="{FF2B5EF4-FFF2-40B4-BE49-F238E27FC236}">
                  <a16:creationId xmlns:a16="http://schemas.microsoft.com/office/drawing/2014/main" id="{AFA1ADB2-D2B1-1632-5E78-BF098E5A9A1A}"/>
                </a:ext>
              </a:extLst>
            </p:cNvPr>
            <p:cNvSpPr/>
            <p:nvPr/>
          </p:nvSpPr>
          <p:spPr>
            <a:xfrm>
              <a:off x="6436100" y="1832200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2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34;p34">
              <a:extLst>
                <a:ext uri="{FF2B5EF4-FFF2-40B4-BE49-F238E27FC236}">
                  <a16:creationId xmlns:a16="http://schemas.microsoft.com/office/drawing/2014/main" id="{FCDC67A3-45F3-54BF-460C-7E16A2F2262F}"/>
                </a:ext>
              </a:extLst>
            </p:cNvPr>
            <p:cNvSpPr/>
            <p:nvPr/>
          </p:nvSpPr>
          <p:spPr>
            <a:xfrm>
              <a:off x="6445375" y="182967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25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27" y="180"/>
                    <a:pt x="69" y="212"/>
                    <a:pt x="120" y="212"/>
                  </a:cubicBezTo>
                  <a:cubicBezTo>
                    <a:pt x="129" y="212"/>
                    <a:pt x="138" y="211"/>
                    <a:pt x="148" y="209"/>
                  </a:cubicBezTo>
                  <a:cubicBezTo>
                    <a:pt x="204" y="195"/>
                    <a:pt x="232" y="132"/>
                    <a:pt x="218" y="76"/>
                  </a:cubicBezTo>
                  <a:cubicBezTo>
                    <a:pt x="207" y="31"/>
                    <a:pt x="169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35;p34">
              <a:extLst>
                <a:ext uri="{FF2B5EF4-FFF2-40B4-BE49-F238E27FC236}">
                  <a16:creationId xmlns:a16="http://schemas.microsoft.com/office/drawing/2014/main" id="{C1CC7D4F-7421-E537-EADB-285E665404C8}"/>
                </a:ext>
              </a:extLst>
            </p:cNvPr>
            <p:cNvSpPr/>
            <p:nvPr/>
          </p:nvSpPr>
          <p:spPr>
            <a:xfrm>
              <a:off x="6454650" y="18271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36;p34">
              <a:extLst>
                <a:ext uri="{FF2B5EF4-FFF2-40B4-BE49-F238E27FC236}">
                  <a16:creationId xmlns:a16="http://schemas.microsoft.com/office/drawing/2014/main" id="{BA9F0703-30DA-170C-FCCD-7B3229A495BD}"/>
                </a:ext>
              </a:extLst>
            </p:cNvPr>
            <p:cNvSpPr/>
            <p:nvPr/>
          </p:nvSpPr>
          <p:spPr>
            <a:xfrm>
              <a:off x="6463925" y="182467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9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7;p34">
              <a:extLst>
                <a:ext uri="{FF2B5EF4-FFF2-40B4-BE49-F238E27FC236}">
                  <a16:creationId xmlns:a16="http://schemas.microsoft.com/office/drawing/2014/main" id="{860D5F16-BCC4-FE2F-F585-7AB8B430454D}"/>
                </a:ext>
              </a:extLst>
            </p:cNvPr>
            <p:cNvSpPr/>
            <p:nvPr/>
          </p:nvSpPr>
          <p:spPr>
            <a:xfrm>
              <a:off x="6411250" y="1849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32" y="183"/>
                    <a:pt x="74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38;p34">
              <a:extLst>
                <a:ext uri="{FF2B5EF4-FFF2-40B4-BE49-F238E27FC236}">
                  <a16:creationId xmlns:a16="http://schemas.microsoft.com/office/drawing/2014/main" id="{97684AD4-CADB-971F-7779-832BA903FB59}"/>
                </a:ext>
              </a:extLst>
            </p:cNvPr>
            <p:cNvSpPr/>
            <p:nvPr/>
          </p:nvSpPr>
          <p:spPr>
            <a:xfrm>
              <a:off x="6420175" y="18470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39;p34">
              <a:extLst>
                <a:ext uri="{FF2B5EF4-FFF2-40B4-BE49-F238E27FC236}">
                  <a16:creationId xmlns:a16="http://schemas.microsoft.com/office/drawing/2014/main" id="{64566674-2B54-91FB-0963-0DD86F092C69}"/>
                </a:ext>
              </a:extLst>
            </p:cNvPr>
            <p:cNvSpPr/>
            <p:nvPr/>
          </p:nvSpPr>
          <p:spPr>
            <a:xfrm>
              <a:off x="6429450" y="184462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11" y="212"/>
                  </a:cubicBezTo>
                  <a:cubicBezTo>
                    <a:pt x="123" y="212"/>
                    <a:pt x="135" y="210"/>
                    <a:pt x="148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40;p34">
              <a:extLst>
                <a:ext uri="{FF2B5EF4-FFF2-40B4-BE49-F238E27FC236}">
                  <a16:creationId xmlns:a16="http://schemas.microsoft.com/office/drawing/2014/main" id="{AF29BD9A-6349-1453-54E8-6C0F6CB8EDCB}"/>
                </a:ext>
              </a:extLst>
            </p:cNvPr>
            <p:cNvSpPr/>
            <p:nvPr/>
          </p:nvSpPr>
          <p:spPr>
            <a:xfrm>
              <a:off x="6438725" y="18421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41;p34">
              <a:extLst>
                <a:ext uri="{FF2B5EF4-FFF2-40B4-BE49-F238E27FC236}">
                  <a16:creationId xmlns:a16="http://schemas.microsoft.com/office/drawing/2014/main" id="{DB000AF6-BF9D-70C5-C96E-7B394F0B9372}"/>
                </a:ext>
              </a:extLst>
            </p:cNvPr>
            <p:cNvSpPr/>
            <p:nvPr/>
          </p:nvSpPr>
          <p:spPr>
            <a:xfrm>
              <a:off x="6448000" y="18395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42;p34">
              <a:extLst>
                <a:ext uri="{FF2B5EF4-FFF2-40B4-BE49-F238E27FC236}">
                  <a16:creationId xmlns:a16="http://schemas.microsoft.com/office/drawing/2014/main" id="{BAD1D719-9A17-B392-8381-70F9389DEF7F}"/>
                </a:ext>
              </a:extLst>
            </p:cNvPr>
            <p:cNvSpPr/>
            <p:nvPr/>
          </p:nvSpPr>
          <p:spPr>
            <a:xfrm>
              <a:off x="6457275" y="18371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6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43;p34">
              <a:extLst>
                <a:ext uri="{FF2B5EF4-FFF2-40B4-BE49-F238E27FC236}">
                  <a16:creationId xmlns:a16="http://schemas.microsoft.com/office/drawing/2014/main" id="{6CFF83F5-8CDD-03BD-6070-2ED71B35B35E}"/>
                </a:ext>
              </a:extLst>
            </p:cNvPr>
            <p:cNvSpPr/>
            <p:nvPr/>
          </p:nvSpPr>
          <p:spPr>
            <a:xfrm>
              <a:off x="6466550" y="183462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1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22" y="130"/>
                  </a:cubicBezTo>
                  <a:cubicBezTo>
                    <a:pt x="33" y="183"/>
                    <a:pt x="74" y="211"/>
                    <a:pt x="120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44;p34">
              <a:extLst>
                <a:ext uri="{FF2B5EF4-FFF2-40B4-BE49-F238E27FC236}">
                  <a16:creationId xmlns:a16="http://schemas.microsoft.com/office/drawing/2014/main" id="{BD29A4E3-FE0A-D6FD-568F-14A952663EB2}"/>
                </a:ext>
              </a:extLst>
            </p:cNvPr>
            <p:cNvSpPr/>
            <p:nvPr/>
          </p:nvSpPr>
          <p:spPr>
            <a:xfrm>
              <a:off x="6427350" y="1838325"/>
              <a:ext cx="17525" cy="21275"/>
            </a:xfrm>
            <a:custGeom>
              <a:avLst/>
              <a:gdLst/>
              <a:ahLst/>
              <a:cxnLst/>
              <a:rect l="l" t="t" r="r" b="b"/>
              <a:pathLst>
                <a:path w="701" h="851" extrusionOk="0">
                  <a:moveTo>
                    <a:pt x="576" y="0"/>
                  </a:moveTo>
                  <a:cubicBezTo>
                    <a:pt x="479" y="0"/>
                    <a:pt x="348" y="113"/>
                    <a:pt x="288" y="220"/>
                  </a:cubicBezTo>
                  <a:cubicBezTo>
                    <a:pt x="197" y="402"/>
                    <a:pt x="141" y="556"/>
                    <a:pt x="50" y="731"/>
                  </a:cubicBezTo>
                  <a:cubicBezTo>
                    <a:pt x="43" y="745"/>
                    <a:pt x="1" y="808"/>
                    <a:pt x="1" y="822"/>
                  </a:cubicBezTo>
                  <a:cubicBezTo>
                    <a:pt x="1" y="836"/>
                    <a:pt x="43" y="850"/>
                    <a:pt x="85" y="850"/>
                  </a:cubicBezTo>
                  <a:cubicBezTo>
                    <a:pt x="288" y="850"/>
                    <a:pt x="484" y="759"/>
                    <a:pt x="582" y="626"/>
                  </a:cubicBezTo>
                  <a:cubicBezTo>
                    <a:pt x="687" y="486"/>
                    <a:pt x="701" y="325"/>
                    <a:pt x="694" y="164"/>
                  </a:cubicBezTo>
                  <a:cubicBezTo>
                    <a:pt x="686" y="45"/>
                    <a:pt x="638" y="0"/>
                    <a:pt x="576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45;p34">
              <a:extLst>
                <a:ext uri="{FF2B5EF4-FFF2-40B4-BE49-F238E27FC236}">
                  <a16:creationId xmlns:a16="http://schemas.microsoft.com/office/drawing/2014/main" id="{3758B38F-8CEF-0B64-38D7-5228962E9DDA}"/>
                </a:ext>
              </a:extLst>
            </p:cNvPr>
            <p:cNvSpPr/>
            <p:nvPr/>
          </p:nvSpPr>
          <p:spPr>
            <a:xfrm>
              <a:off x="6438375" y="1832400"/>
              <a:ext cx="17875" cy="24225"/>
            </a:xfrm>
            <a:custGeom>
              <a:avLst/>
              <a:gdLst/>
              <a:ahLst/>
              <a:cxnLst/>
              <a:rect l="l" t="t" r="r" b="b"/>
              <a:pathLst>
                <a:path w="715" h="969" extrusionOk="0">
                  <a:moveTo>
                    <a:pt x="572" y="1"/>
                  </a:moveTo>
                  <a:cubicBezTo>
                    <a:pt x="536" y="1"/>
                    <a:pt x="501" y="20"/>
                    <a:pt x="477" y="44"/>
                  </a:cubicBezTo>
                  <a:cubicBezTo>
                    <a:pt x="449" y="72"/>
                    <a:pt x="428" y="100"/>
                    <a:pt x="414" y="135"/>
                  </a:cubicBezTo>
                  <a:cubicBezTo>
                    <a:pt x="344" y="289"/>
                    <a:pt x="316" y="457"/>
                    <a:pt x="239" y="611"/>
                  </a:cubicBezTo>
                  <a:cubicBezTo>
                    <a:pt x="197" y="695"/>
                    <a:pt x="1" y="884"/>
                    <a:pt x="155" y="954"/>
                  </a:cubicBezTo>
                  <a:cubicBezTo>
                    <a:pt x="172" y="965"/>
                    <a:pt x="193" y="968"/>
                    <a:pt x="216" y="968"/>
                  </a:cubicBezTo>
                  <a:cubicBezTo>
                    <a:pt x="239" y="968"/>
                    <a:pt x="263" y="965"/>
                    <a:pt x="288" y="961"/>
                  </a:cubicBezTo>
                  <a:cubicBezTo>
                    <a:pt x="407" y="947"/>
                    <a:pt x="547" y="926"/>
                    <a:pt x="617" y="849"/>
                  </a:cubicBezTo>
                  <a:cubicBezTo>
                    <a:pt x="659" y="807"/>
                    <a:pt x="666" y="751"/>
                    <a:pt x="673" y="702"/>
                  </a:cubicBezTo>
                  <a:cubicBezTo>
                    <a:pt x="708" y="520"/>
                    <a:pt x="715" y="345"/>
                    <a:pt x="708" y="163"/>
                  </a:cubicBezTo>
                  <a:cubicBezTo>
                    <a:pt x="708" y="128"/>
                    <a:pt x="701" y="93"/>
                    <a:pt x="687" y="65"/>
                  </a:cubicBezTo>
                  <a:cubicBezTo>
                    <a:pt x="666" y="30"/>
                    <a:pt x="638" y="9"/>
                    <a:pt x="589" y="2"/>
                  </a:cubicBezTo>
                  <a:cubicBezTo>
                    <a:pt x="583" y="1"/>
                    <a:pt x="578" y="1"/>
                    <a:pt x="572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46;p34">
              <a:extLst>
                <a:ext uri="{FF2B5EF4-FFF2-40B4-BE49-F238E27FC236}">
                  <a16:creationId xmlns:a16="http://schemas.microsoft.com/office/drawing/2014/main" id="{E46759E7-06CA-287B-3ACE-091848078B50}"/>
                </a:ext>
              </a:extLst>
            </p:cNvPr>
            <p:cNvSpPr/>
            <p:nvPr/>
          </p:nvSpPr>
          <p:spPr>
            <a:xfrm>
              <a:off x="6449050" y="1829775"/>
              <a:ext cx="18225" cy="24250"/>
            </a:xfrm>
            <a:custGeom>
              <a:avLst/>
              <a:gdLst/>
              <a:ahLst/>
              <a:cxnLst/>
              <a:rect l="l" t="t" r="r" b="b"/>
              <a:pathLst>
                <a:path w="729" h="970" extrusionOk="0">
                  <a:moveTo>
                    <a:pt x="584" y="1"/>
                  </a:moveTo>
                  <a:cubicBezTo>
                    <a:pt x="543" y="1"/>
                    <a:pt x="508" y="20"/>
                    <a:pt x="484" y="44"/>
                  </a:cubicBezTo>
                  <a:cubicBezTo>
                    <a:pt x="456" y="65"/>
                    <a:pt x="442" y="100"/>
                    <a:pt x="428" y="135"/>
                  </a:cubicBezTo>
                  <a:lnTo>
                    <a:pt x="421" y="128"/>
                  </a:lnTo>
                  <a:cubicBezTo>
                    <a:pt x="351" y="289"/>
                    <a:pt x="330" y="457"/>
                    <a:pt x="246" y="611"/>
                  </a:cubicBezTo>
                  <a:cubicBezTo>
                    <a:pt x="204" y="695"/>
                    <a:pt x="1" y="884"/>
                    <a:pt x="162" y="954"/>
                  </a:cubicBezTo>
                  <a:cubicBezTo>
                    <a:pt x="183" y="967"/>
                    <a:pt x="209" y="969"/>
                    <a:pt x="237" y="969"/>
                  </a:cubicBezTo>
                  <a:cubicBezTo>
                    <a:pt x="256" y="969"/>
                    <a:pt x="275" y="968"/>
                    <a:pt x="295" y="968"/>
                  </a:cubicBezTo>
                  <a:cubicBezTo>
                    <a:pt x="421" y="947"/>
                    <a:pt x="561" y="926"/>
                    <a:pt x="631" y="849"/>
                  </a:cubicBezTo>
                  <a:cubicBezTo>
                    <a:pt x="666" y="807"/>
                    <a:pt x="680" y="751"/>
                    <a:pt x="687" y="702"/>
                  </a:cubicBezTo>
                  <a:cubicBezTo>
                    <a:pt x="715" y="520"/>
                    <a:pt x="729" y="338"/>
                    <a:pt x="715" y="156"/>
                  </a:cubicBezTo>
                  <a:cubicBezTo>
                    <a:pt x="715" y="128"/>
                    <a:pt x="715" y="93"/>
                    <a:pt x="694" y="58"/>
                  </a:cubicBezTo>
                  <a:cubicBezTo>
                    <a:pt x="680" y="30"/>
                    <a:pt x="645" y="2"/>
                    <a:pt x="603" y="2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47;p34">
              <a:extLst>
                <a:ext uri="{FF2B5EF4-FFF2-40B4-BE49-F238E27FC236}">
                  <a16:creationId xmlns:a16="http://schemas.microsoft.com/office/drawing/2014/main" id="{112E4E54-BD84-B7AD-DCF7-D874C0C447F8}"/>
                </a:ext>
              </a:extLst>
            </p:cNvPr>
            <p:cNvSpPr/>
            <p:nvPr/>
          </p:nvSpPr>
          <p:spPr>
            <a:xfrm>
              <a:off x="6236250" y="1841025"/>
              <a:ext cx="149475" cy="97400"/>
            </a:xfrm>
            <a:custGeom>
              <a:avLst/>
              <a:gdLst/>
              <a:ahLst/>
              <a:cxnLst/>
              <a:rect l="l" t="t" r="r" b="b"/>
              <a:pathLst>
                <a:path w="5979" h="3896" extrusionOk="0">
                  <a:moveTo>
                    <a:pt x="5258" y="0"/>
                  </a:moveTo>
                  <a:cubicBezTo>
                    <a:pt x="4082" y="588"/>
                    <a:pt x="2485" y="1736"/>
                    <a:pt x="2485" y="1736"/>
                  </a:cubicBezTo>
                  <a:lnTo>
                    <a:pt x="1799" y="14"/>
                  </a:lnTo>
                  <a:lnTo>
                    <a:pt x="0" y="784"/>
                  </a:lnTo>
                  <a:cubicBezTo>
                    <a:pt x="0" y="784"/>
                    <a:pt x="1141" y="3896"/>
                    <a:pt x="2518" y="3896"/>
                  </a:cubicBezTo>
                  <a:cubicBezTo>
                    <a:pt x="2604" y="3896"/>
                    <a:pt x="2691" y="3883"/>
                    <a:pt x="2779" y="3857"/>
                  </a:cubicBezTo>
                  <a:cubicBezTo>
                    <a:pt x="4264" y="3416"/>
                    <a:pt x="5979" y="1519"/>
                    <a:pt x="5979" y="1519"/>
                  </a:cubicBezTo>
                  <a:lnTo>
                    <a:pt x="5258" y="0"/>
                  </a:lnTo>
                  <a:close/>
                </a:path>
              </a:pathLst>
            </a:custGeom>
            <a:solidFill>
              <a:srgbClr val="FF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48;p34">
              <a:extLst>
                <a:ext uri="{FF2B5EF4-FFF2-40B4-BE49-F238E27FC236}">
                  <a16:creationId xmlns:a16="http://schemas.microsoft.com/office/drawing/2014/main" id="{EE1D584C-676D-56E1-2788-3E9257898424}"/>
                </a:ext>
              </a:extLst>
            </p:cNvPr>
            <p:cNvSpPr/>
            <p:nvPr/>
          </p:nvSpPr>
          <p:spPr>
            <a:xfrm>
              <a:off x="6236075" y="1840150"/>
              <a:ext cx="149475" cy="107650"/>
            </a:xfrm>
            <a:custGeom>
              <a:avLst/>
              <a:gdLst/>
              <a:ahLst/>
              <a:cxnLst/>
              <a:rect l="l" t="t" r="r" b="b"/>
              <a:pathLst>
                <a:path w="5979" h="4306" extrusionOk="0">
                  <a:moveTo>
                    <a:pt x="1799" y="21"/>
                  </a:moveTo>
                  <a:lnTo>
                    <a:pt x="2485" y="1736"/>
                  </a:lnTo>
                  <a:cubicBezTo>
                    <a:pt x="2485" y="1736"/>
                    <a:pt x="4082" y="595"/>
                    <a:pt x="5258" y="0"/>
                  </a:cubicBezTo>
                  <a:lnTo>
                    <a:pt x="5979" y="1526"/>
                  </a:lnTo>
                  <a:cubicBezTo>
                    <a:pt x="5979" y="1526"/>
                    <a:pt x="4264" y="3423"/>
                    <a:pt x="2779" y="3857"/>
                  </a:cubicBezTo>
                  <a:cubicBezTo>
                    <a:pt x="1288" y="4305"/>
                    <a:pt x="0" y="791"/>
                    <a:pt x="0" y="7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49;p34">
              <a:extLst>
                <a:ext uri="{FF2B5EF4-FFF2-40B4-BE49-F238E27FC236}">
                  <a16:creationId xmlns:a16="http://schemas.microsoft.com/office/drawing/2014/main" id="{BB090BE4-447E-110A-B9C4-2B862A4B8F03}"/>
                </a:ext>
              </a:extLst>
            </p:cNvPr>
            <p:cNvSpPr/>
            <p:nvPr/>
          </p:nvSpPr>
          <p:spPr>
            <a:xfrm>
              <a:off x="6192150" y="1678775"/>
              <a:ext cx="62850" cy="64950"/>
            </a:xfrm>
            <a:custGeom>
              <a:avLst/>
              <a:gdLst/>
              <a:ahLst/>
              <a:cxnLst/>
              <a:rect l="l" t="t" r="r" b="b"/>
              <a:pathLst>
                <a:path w="2514" h="2598" extrusionOk="0">
                  <a:moveTo>
                    <a:pt x="539" y="1"/>
                  </a:moveTo>
                  <a:cubicBezTo>
                    <a:pt x="539" y="1"/>
                    <a:pt x="343" y="1072"/>
                    <a:pt x="0" y="1534"/>
                  </a:cubicBezTo>
                  <a:lnTo>
                    <a:pt x="1785" y="2598"/>
                  </a:lnTo>
                  <a:lnTo>
                    <a:pt x="2079" y="2052"/>
                  </a:lnTo>
                  <a:lnTo>
                    <a:pt x="2359" y="1527"/>
                  </a:lnTo>
                  <a:lnTo>
                    <a:pt x="2513" y="1240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50;p34">
              <a:extLst>
                <a:ext uri="{FF2B5EF4-FFF2-40B4-BE49-F238E27FC236}">
                  <a16:creationId xmlns:a16="http://schemas.microsoft.com/office/drawing/2014/main" id="{3FF59AAB-4AC4-9C04-DDB2-0C4CE05CB72A}"/>
                </a:ext>
              </a:extLst>
            </p:cNvPr>
            <p:cNvSpPr/>
            <p:nvPr/>
          </p:nvSpPr>
          <p:spPr>
            <a:xfrm>
              <a:off x="6193200" y="1583275"/>
              <a:ext cx="109750" cy="136525"/>
            </a:xfrm>
            <a:custGeom>
              <a:avLst/>
              <a:gdLst/>
              <a:ahLst/>
              <a:cxnLst/>
              <a:rect l="l" t="t" r="r" b="b"/>
              <a:pathLst>
                <a:path w="4390" h="5461" extrusionOk="0">
                  <a:moveTo>
                    <a:pt x="2079" y="0"/>
                  </a:moveTo>
                  <a:cubicBezTo>
                    <a:pt x="1478" y="0"/>
                    <a:pt x="874" y="284"/>
                    <a:pt x="511" y="762"/>
                  </a:cubicBezTo>
                  <a:cubicBezTo>
                    <a:pt x="266" y="1084"/>
                    <a:pt x="126" y="1476"/>
                    <a:pt x="70" y="1875"/>
                  </a:cubicBezTo>
                  <a:cubicBezTo>
                    <a:pt x="0" y="2337"/>
                    <a:pt x="0" y="2848"/>
                    <a:pt x="126" y="3310"/>
                  </a:cubicBezTo>
                  <a:cubicBezTo>
                    <a:pt x="175" y="3485"/>
                    <a:pt x="238" y="3653"/>
                    <a:pt x="322" y="3821"/>
                  </a:cubicBezTo>
                  <a:cubicBezTo>
                    <a:pt x="378" y="3926"/>
                    <a:pt x="441" y="4024"/>
                    <a:pt x="504" y="4122"/>
                  </a:cubicBezTo>
                  <a:cubicBezTo>
                    <a:pt x="658" y="4339"/>
                    <a:pt x="840" y="4535"/>
                    <a:pt x="1050" y="4689"/>
                  </a:cubicBezTo>
                  <a:cubicBezTo>
                    <a:pt x="1288" y="4864"/>
                    <a:pt x="1554" y="4976"/>
                    <a:pt x="1813" y="5116"/>
                  </a:cubicBezTo>
                  <a:cubicBezTo>
                    <a:pt x="2086" y="5256"/>
                    <a:pt x="2366" y="5382"/>
                    <a:pt x="2667" y="5445"/>
                  </a:cubicBezTo>
                  <a:cubicBezTo>
                    <a:pt x="2723" y="5455"/>
                    <a:pt x="2778" y="5460"/>
                    <a:pt x="2833" y="5460"/>
                  </a:cubicBezTo>
                  <a:cubicBezTo>
                    <a:pt x="3042" y="5460"/>
                    <a:pt x="3240" y="5383"/>
                    <a:pt x="3367" y="5200"/>
                  </a:cubicBezTo>
                  <a:cubicBezTo>
                    <a:pt x="3458" y="5067"/>
                    <a:pt x="3549" y="4927"/>
                    <a:pt x="3619" y="4780"/>
                  </a:cubicBezTo>
                  <a:cubicBezTo>
                    <a:pt x="3661" y="4696"/>
                    <a:pt x="3696" y="4605"/>
                    <a:pt x="3724" y="4521"/>
                  </a:cubicBezTo>
                  <a:cubicBezTo>
                    <a:pt x="3731" y="4493"/>
                    <a:pt x="3717" y="4465"/>
                    <a:pt x="3696" y="4451"/>
                  </a:cubicBezTo>
                  <a:cubicBezTo>
                    <a:pt x="3507" y="4339"/>
                    <a:pt x="3269" y="4227"/>
                    <a:pt x="3150" y="4038"/>
                  </a:cubicBezTo>
                  <a:cubicBezTo>
                    <a:pt x="3136" y="4017"/>
                    <a:pt x="3136" y="4003"/>
                    <a:pt x="3143" y="3989"/>
                  </a:cubicBezTo>
                  <a:cubicBezTo>
                    <a:pt x="3143" y="3982"/>
                    <a:pt x="3150" y="3982"/>
                    <a:pt x="3164" y="3975"/>
                  </a:cubicBezTo>
                  <a:lnTo>
                    <a:pt x="3178" y="3975"/>
                  </a:lnTo>
                  <a:cubicBezTo>
                    <a:pt x="3227" y="3975"/>
                    <a:pt x="3269" y="3989"/>
                    <a:pt x="3311" y="3996"/>
                  </a:cubicBezTo>
                  <a:cubicBezTo>
                    <a:pt x="3409" y="4017"/>
                    <a:pt x="3500" y="4031"/>
                    <a:pt x="3598" y="4038"/>
                  </a:cubicBezTo>
                  <a:cubicBezTo>
                    <a:pt x="3644" y="4046"/>
                    <a:pt x="3701" y="4057"/>
                    <a:pt x="3754" y="4057"/>
                  </a:cubicBezTo>
                  <a:cubicBezTo>
                    <a:pt x="3798" y="4057"/>
                    <a:pt x="3840" y="4049"/>
                    <a:pt x="3871" y="4024"/>
                  </a:cubicBezTo>
                  <a:cubicBezTo>
                    <a:pt x="3906" y="3996"/>
                    <a:pt x="3913" y="3919"/>
                    <a:pt x="3934" y="3877"/>
                  </a:cubicBezTo>
                  <a:cubicBezTo>
                    <a:pt x="3934" y="3877"/>
                    <a:pt x="3934" y="3870"/>
                    <a:pt x="3934" y="3870"/>
                  </a:cubicBezTo>
                  <a:cubicBezTo>
                    <a:pt x="3962" y="3821"/>
                    <a:pt x="3997" y="3786"/>
                    <a:pt x="4039" y="3751"/>
                  </a:cubicBezTo>
                  <a:cubicBezTo>
                    <a:pt x="4123" y="3681"/>
                    <a:pt x="4214" y="3632"/>
                    <a:pt x="4277" y="3548"/>
                  </a:cubicBezTo>
                  <a:cubicBezTo>
                    <a:pt x="4389" y="3394"/>
                    <a:pt x="4291" y="3170"/>
                    <a:pt x="4172" y="3016"/>
                  </a:cubicBezTo>
                  <a:cubicBezTo>
                    <a:pt x="4025" y="2820"/>
                    <a:pt x="3815" y="2708"/>
                    <a:pt x="3787" y="2463"/>
                  </a:cubicBezTo>
                  <a:cubicBezTo>
                    <a:pt x="3759" y="2253"/>
                    <a:pt x="3752" y="2001"/>
                    <a:pt x="3759" y="1798"/>
                  </a:cubicBezTo>
                  <a:cubicBezTo>
                    <a:pt x="3773" y="1602"/>
                    <a:pt x="3759" y="1406"/>
                    <a:pt x="3717" y="1224"/>
                  </a:cubicBezTo>
                  <a:cubicBezTo>
                    <a:pt x="3689" y="1105"/>
                    <a:pt x="3654" y="986"/>
                    <a:pt x="3598" y="874"/>
                  </a:cubicBezTo>
                  <a:cubicBezTo>
                    <a:pt x="3507" y="685"/>
                    <a:pt x="3374" y="524"/>
                    <a:pt x="3213" y="398"/>
                  </a:cubicBezTo>
                  <a:cubicBezTo>
                    <a:pt x="2996" y="223"/>
                    <a:pt x="2737" y="97"/>
                    <a:pt x="2464" y="41"/>
                  </a:cubicBezTo>
                  <a:cubicBezTo>
                    <a:pt x="2338" y="13"/>
                    <a:pt x="2208" y="0"/>
                    <a:pt x="2079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51;p34">
              <a:extLst>
                <a:ext uri="{FF2B5EF4-FFF2-40B4-BE49-F238E27FC236}">
                  <a16:creationId xmlns:a16="http://schemas.microsoft.com/office/drawing/2014/main" id="{D9D6716D-E830-E69B-EEDE-2693E03EA93B}"/>
                </a:ext>
              </a:extLst>
            </p:cNvPr>
            <p:cNvSpPr/>
            <p:nvPr/>
          </p:nvSpPr>
          <p:spPr>
            <a:xfrm>
              <a:off x="6264600" y="1633750"/>
              <a:ext cx="18400" cy="10275"/>
            </a:xfrm>
            <a:custGeom>
              <a:avLst/>
              <a:gdLst/>
              <a:ahLst/>
              <a:cxnLst/>
              <a:rect l="l" t="t" r="r" b="b"/>
              <a:pathLst>
                <a:path w="736" h="411" extrusionOk="0">
                  <a:moveTo>
                    <a:pt x="440" y="1"/>
                  </a:moveTo>
                  <a:cubicBezTo>
                    <a:pt x="286" y="1"/>
                    <a:pt x="124" y="106"/>
                    <a:pt x="42" y="241"/>
                  </a:cubicBezTo>
                  <a:cubicBezTo>
                    <a:pt x="14" y="283"/>
                    <a:pt x="0" y="339"/>
                    <a:pt x="28" y="381"/>
                  </a:cubicBezTo>
                  <a:cubicBezTo>
                    <a:pt x="50" y="402"/>
                    <a:pt x="79" y="411"/>
                    <a:pt x="110" y="411"/>
                  </a:cubicBezTo>
                  <a:cubicBezTo>
                    <a:pt x="129" y="411"/>
                    <a:pt x="149" y="407"/>
                    <a:pt x="168" y="402"/>
                  </a:cubicBezTo>
                  <a:cubicBezTo>
                    <a:pt x="315" y="381"/>
                    <a:pt x="462" y="360"/>
                    <a:pt x="602" y="332"/>
                  </a:cubicBezTo>
                  <a:cubicBezTo>
                    <a:pt x="644" y="325"/>
                    <a:pt x="686" y="318"/>
                    <a:pt x="707" y="290"/>
                  </a:cubicBezTo>
                  <a:cubicBezTo>
                    <a:pt x="735" y="255"/>
                    <a:pt x="735" y="206"/>
                    <a:pt x="714" y="171"/>
                  </a:cubicBezTo>
                  <a:cubicBezTo>
                    <a:pt x="700" y="129"/>
                    <a:pt x="665" y="101"/>
                    <a:pt x="637" y="73"/>
                  </a:cubicBezTo>
                  <a:cubicBezTo>
                    <a:pt x="578" y="23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52;p34">
              <a:extLst>
                <a:ext uri="{FF2B5EF4-FFF2-40B4-BE49-F238E27FC236}">
                  <a16:creationId xmlns:a16="http://schemas.microsoft.com/office/drawing/2014/main" id="{69A8AB3D-F5DB-4409-8212-C1B3989232FE}"/>
                </a:ext>
              </a:extLst>
            </p:cNvPr>
            <p:cNvSpPr/>
            <p:nvPr/>
          </p:nvSpPr>
          <p:spPr>
            <a:xfrm>
              <a:off x="6156975" y="1578175"/>
              <a:ext cx="132150" cy="110000"/>
            </a:xfrm>
            <a:custGeom>
              <a:avLst/>
              <a:gdLst/>
              <a:ahLst/>
              <a:cxnLst/>
              <a:rect l="l" t="t" r="r" b="b"/>
              <a:pathLst>
                <a:path w="5286" h="4400" extrusionOk="0">
                  <a:moveTo>
                    <a:pt x="3109" y="0"/>
                  </a:moveTo>
                  <a:cubicBezTo>
                    <a:pt x="2290" y="0"/>
                    <a:pt x="1608" y="391"/>
                    <a:pt x="875" y="1141"/>
                  </a:cubicBezTo>
                  <a:cubicBezTo>
                    <a:pt x="0" y="2030"/>
                    <a:pt x="196" y="3290"/>
                    <a:pt x="343" y="3612"/>
                  </a:cubicBezTo>
                  <a:cubicBezTo>
                    <a:pt x="573" y="4098"/>
                    <a:pt x="1260" y="4400"/>
                    <a:pt x="1650" y="4400"/>
                  </a:cubicBezTo>
                  <a:cubicBezTo>
                    <a:pt x="1676" y="4400"/>
                    <a:pt x="1700" y="4398"/>
                    <a:pt x="1722" y="4396"/>
                  </a:cubicBezTo>
                  <a:cubicBezTo>
                    <a:pt x="2534" y="4298"/>
                    <a:pt x="2989" y="2912"/>
                    <a:pt x="2989" y="2912"/>
                  </a:cubicBezTo>
                  <a:cubicBezTo>
                    <a:pt x="2989" y="2912"/>
                    <a:pt x="3147" y="2952"/>
                    <a:pt x="3378" y="2952"/>
                  </a:cubicBezTo>
                  <a:cubicBezTo>
                    <a:pt x="3557" y="2952"/>
                    <a:pt x="3782" y="2928"/>
                    <a:pt x="4011" y="2842"/>
                  </a:cubicBezTo>
                  <a:cubicBezTo>
                    <a:pt x="4158" y="2702"/>
                    <a:pt x="4403" y="2415"/>
                    <a:pt x="4543" y="2016"/>
                  </a:cubicBezTo>
                  <a:lnTo>
                    <a:pt x="4543" y="2016"/>
                  </a:lnTo>
                  <a:cubicBezTo>
                    <a:pt x="4543" y="2016"/>
                    <a:pt x="4564" y="2275"/>
                    <a:pt x="4333" y="2681"/>
                  </a:cubicBezTo>
                  <a:cubicBezTo>
                    <a:pt x="4494" y="2569"/>
                    <a:pt x="4655" y="2415"/>
                    <a:pt x="4795" y="2205"/>
                  </a:cubicBezTo>
                  <a:cubicBezTo>
                    <a:pt x="5285" y="1456"/>
                    <a:pt x="5173" y="1246"/>
                    <a:pt x="5166" y="1155"/>
                  </a:cubicBezTo>
                  <a:cubicBezTo>
                    <a:pt x="5159" y="1064"/>
                    <a:pt x="4844" y="308"/>
                    <a:pt x="3731" y="70"/>
                  </a:cubicBezTo>
                  <a:cubicBezTo>
                    <a:pt x="3514" y="23"/>
                    <a:pt x="3308" y="0"/>
                    <a:pt x="3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53;p34">
              <a:extLst>
                <a:ext uri="{FF2B5EF4-FFF2-40B4-BE49-F238E27FC236}">
                  <a16:creationId xmlns:a16="http://schemas.microsoft.com/office/drawing/2014/main" id="{B1546DDD-6700-5FA9-8F15-EBBAFFFB42C6}"/>
                </a:ext>
              </a:extLst>
            </p:cNvPr>
            <p:cNvSpPr/>
            <p:nvPr/>
          </p:nvSpPr>
          <p:spPr>
            <a:xfrm>
              <a:off x="6272125" y="16464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168" y="1"/>
                  </a:moveTo>
                  <a:cubicBezTo>
                    <a:pt x="77" y="8"/>
                    <a:pt x="0" y="92"/>
                    <a:pt x="7" y="183"/>
                  </a:cubicBezTo>
                  <a:cubicBezTo>
                    <a:pt x="14" y="276"/>
                    <a:pt x="91" y="344"/>
                    <a:pt x="177" y="344"/>
                  </a:cubicBezTo>
                  <a:cubicBezTo>
                    <a:pt x="181" y="344"/>
                    <a:pt x="185" y="344"/>
                    <a:pt x="189" y="344"/>
                  </a:cubicBezTo>
                  <a:cubicBezTo>
                    <a:pt x="287" y="337"/>
                    <a:pt x="357" y="253"/>
                    <a:pt x="350" y="162"/>
                  </a:cubicBezTo>
                  <a:cubicBezTo>
                    <a:pt x="343" y="71"/>
                    <a:pt x="25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54;p34">
              <a:extLst>
                <a:ext uri="{FF2B5EF4-FFF2-40B4-BE49-F238E27FC236}">
                  <a16:creationId xmlns:a16="http://schemas.microsoft.com/office/drawing/2014/main" id="{EA3277E0-CD62-FAFD-7AEA-306253BD31C9}"/>
                </a:ext>
              </a:extLst>
            </p:cNvPr>
            <p:cNvSpPr/>
            <p:nvPr/>
          </p:nvSpPr>
          <p:spPr>
            <a:xfrm>
              <a:off x="6286125" y="1666875"/>
              <a:ext cx="6325" cy="7700"/>
            </a:xfrm>
            <a:custGeom>
              <a:avLst/>
              <a:gdLst/>
              <a:ahLst/>
              <a:cxnLst/>
              <a:rect l="l" t="t" r="r" b="b"/>
              <a:pathLst>
                <a:path w="253" h="308" extrusionOk="0">
                  <a:moveTo>
                    <a:pt x="105" y="1"/>
                  </a:moveTo>
                  <a:cubicBezTo>
                    <a:pt x="77" y="29"/>
                    <a:pt x="56" y="50"/>
                    <a:pt x="35" y="78"/>
                  </a:cubicBezTo>
                  <a:cubicBezTo>
                    <a:pt x="14" y="106"/>
                    <a:pt x="0" y="148"/>
                    <a:pt x="21" y="190"/>
                  </a:cubicBezTo>
                  <a:cubicBezTo>
                    <a:pt x="21" y="190"/>
                    <a:pt x="21" y="197"/>
                    <a:pt x="21" y="197"/>
                  </a:cubicBezTo>
                  <a:cubicBezTo>
                    <a:pt x="28" y="204"/>
                    <a:pt x="35" y="211"/>
                    <a:pt x="42" y="211"/>
                  </a:cubicBezTo>
                  <a:lnTo>
                    <a:pt x="182" y="225"/>
                  </a:lnTo>
                  <a:lnTo>
                    <a:pt x="140" y="267"/>
                  </a:lnTo>
                  <a:cubicBezTo>
                    <a:pt x="133" y="274"/>
                    <a:pt x="133" y="288"/>
                    <a:pt x="147" y="302"/>
                  </a:cubicBezTo>
                  <a:cubicBezTo>
                    <a:pt x="151" y="305"/>
                    <a:pt x="154" y="307"/>
                    <a:pt x="158" y="307"/>
                  </a:cubicBezTo>
                  <a:cubicBezTo>
                    <a:pt x="161" y="307"/>
                    <a:pt x="165" y="305"/>
                    <a:pt x="168" y="302"/>
                  </a:cubicBezTo>
                  <a:cubicBezTo>
                    <a:pt x="175" y="302"/>
                    <a:pt x="175" y="302"/>
                    <a:pt x="175" y="295"/>
                  </a:cubicBezTo>
                  <a:lnTo>
                    <a:pt x="245" y="218"/>
                  </a:lnTo>
                  <a:cubicBezTo>
                    <a:pt x="252" y="211"/>
                    <a:pt x="252" y="197"/>
                    <a:pt x="245" y="190"/>
                  </a:cubicBezTo>
                  <a:cubicBezTo>
                    <a:pt x="245" y="183"/>
                    <a:pt x="238" y="176"/>
                    <a:pt x="231" y="176"/>
                  </a:cubicBezTo>
                  <a:lnTo>
                    <a:pt x="63" y="169"/>
                  </a:lnTo>
                  <a:cubicBezTo>
                    <a:pt x="35" y="127"/>
                    <a:pt x="77" y="64"/>
                    <a:pt x="119" y="22"/>
                  </a:cubicBezTo>
                  <a:cubicBezTo>
                    <a:pt x="119" y="15"/>
                    <a:pt x="119" y="8"/>
                    <a:pt x="119" y="8"/>
                  </a:cubicBezTo>
                  <a:cubicBezTo>
                    <a:pt x="112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55;p34">
              <a:extLst>
                <a:ext uri="{FF2B5EF4-FFF2-40B4-BE49-F238E27FC236}">
                  <a16:creationId xmlns:a16="http://schemas.microsoft.com/office/drawing/2014/main" id="{024173BA-55FD-7F05-6BBC-AF4234DCCF50}"/>
                </a:ext>
              </a:extLst>
            </p:cNvPr>
            <p:cNvSpPr/>
            <p:nvPr/>
          </p:nvSpPr>
          <p:spPr>
            <a:xfrm>
              <a:off x="6200575" y="1640375"/>
              <a:ext cx="36225" cy="35700"/>
            </a:xfrm>
            <a:custGeom>
              <a:avLst/>
              <a:gdLst/>
              <a:ahLst/>
              <a:cxnLst/>
              <a:rect l="l" t="t" r="r" b="b"/>
              <a:pathLst>
                <a:path w="1449" h="1428" extrusionOk="0">
                  <a:moveTo>
                    <a:pt x="680" y="1"/>
                  </a:moveTo>
                  <a:cubicBezTo>
                    <a:pt x="601" y="1"/>
                    <a:pt x="520" y="24"/>
                    <a:pt x="440" y="81"/>
                  </a:cubicBezTo>
                  <a:cubicBezTo>
                    <a:pt x="0" y="400"/>
                    <a:pt x="153" y="1428"/>
                    <a:pt x="808" y="1428"/>
                  </a:cubicBezTo>
                  <a:cubicBezTo>
                    <a:pt x="872" y="1428"/>
                    <a:pt x="941" y="1418"/>
                    <a:pt x="1014" y="1397"/>
                  </a:cubicBezTo>
                  <a:lnTo>
                    <a:pt x="1448" y="606"/>
                  </a:lnTo>
                  <a:cubicBezTo>
                    <a:pt x="1448" y="606"/>
                    <a:pt x="1082" y="1"/>
                    <a:pt x="680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56;p34">
              <a:extLst>
                <a:ext uri="{FF2B5EF4-FFF2-40B4-BE49-F238E27FC236}">
                  <a16:creationId xmlns:a16="http://schemas.microsoft.com/office/drawing/2014/main" id="{1111DC13-BB21-CF5A-DF2D-0ED89D7FB286}"/>
                </a:ext>
              </a:extLst>
            </p:cNvPr>
            <p:cNvSpPr/>
            <p:nvPr/>
          </p:nvSpPr>
          <p:spPr>
            <a:xfrm>
              <a:off x="6215075" y="1650250"/>
              <a:ext cx="11750" cy="14200"/>
            </a:xfrm>
            <a:custGeom>
              <a:avLst/>
              <a:gdLst/>
              <a:ahLst/>
              <a:cxnLst/>
              <a:rect l="l" t="t" r="r" b="b"/>
              <a:pathLst>
                <a:path w="470" h="568" fill="none" extrusionOk="0">
                  <a:moveTo>
                    <a:pt x="0" y="1"/>
                  </a:moveTo>
                  <a:cubicBezTo>
                    <a:pt x="245" y="85"/>
                    <a:pt x="434" y="309"/>
                    <a:pt x="469" y="56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57;p34">
              <a:extLst>
                <a:ext uri="{FF2B5EF4-FFF2-40B4-BE49-F238E27FC236}">
                  <a16:creationId xmlns:a16="http://schemas.microsoft.com/office/drawing/2014/main" id="{0876B8EE-5C52-9F95-8C61-6C543B233116}"/>
                </a:ext>
              </a:extLst>
            </p:cNvPr>
            <p:cNvSpPr/>
            <p:nvPr/>
          </p:nvSpPr>
          <p:spPr>
            <a:xfrm>
              <a:off x="6217875" y="1654450"/>
              <a:ext cx="3700" cy="10350"/>
            </a:xfrm>
            <a:custGeom>
              <a:avLst/>
              <a:gdLst/>
              <a:ahLst/>
              <a:cxnLst/>
              <a:rect l="l" t="t" r="r" b="b"/>
              <a:pathLst>
                <a:path w="148" h="414" fill="none" extrusionOk="0">
                  <a:moveTo>
                    <a:pt x="147" y="1"/>
                  </a:moveTo>
                  <a:cubicBezTo>
                    <a:pt x="56" y="120"/>
                    <a:pt x="0" y="267"/>
                    <a:pt x="0" y="41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58;p34">
              <a:extLst>
                <a:ext uri="{FF2B5EF4-FFF2-40B4-BE49-F238E27FC236}">
                  <a16:creationId xmlns:a16="http://schemas.microsoft.com/office/drawing/2014/main" id="{95E38800-4750-4D73-7BF8-C4DD76051644}"/>
                </a:ext>
              </a:extLst>
            </p:cNvPr>
            <p:cNvSpPr/>
            <p:nvPr/>
          </p:nvSpPr>
          <p:spPr>
            <a:xfrm>
              <a:off x="6228375" y="1633700"/>
              <a:ext cx="18575" cy="36725"/>
            </a:xfrm>
            <a:custGeom>
              <a:avLst/>
              <a:gdLst/>
              <a:ahLst/>
              <a:cxnLst/>
              <a:rect l="l" t="t" r="r" b="b"/>
              <a:pathLst>
                <a:path w="743" h="1469" extrusionOk="0">
                  <a:moveTo>
                    <a:pt x="362" y="1"/>
                  </a:moveTo>
                  <a:cubicBezTo>
                    <a:pt x="211" y="1"/>
                    <a:pt x="60" y="104"/>
                    <a:pt x="21" y="299"/>
                  </a:cubicBezTo>
                  <a:cubicBezTo>
                    <a:pt x="0" y="411"/>
                    <a:pt x="42" y="530"/>
                    <a:pt x="63" y="642"/>
                  </a:cubicBezTo>
                  <a:cubicBezTo>
                    <a:pt x="98" y="838"/>
                    <a:pt x="119" y="1027"/>
                    <a:pt x="161" y="1223"/>
                  </a:cubicBezTo>
                  <a:cubicBezTo>
                    <a:pt x="175" y="1286"/>
                    <a:pt x="196" y="1342"/>
                    <a:pt x="224" y="1391"/>
                  </a:cubicBezTo>
                  <a:cubicBezTo>
                    <a:pt x="256" y="1436"/>
                    <a:pt x="300" y="1469"/>
                    <a:pt x="345" y="1469"/>
                  </a:cubicBezTo>
                  <a:cubicBezTo>
                    <a:pt x="349" y="1469"/>
                    <a:pt x="353" y="1468"/>
                    <a:pt x="357" y="1468"/>
                  </a:cubicBezTo>
                  <a:cubicBezTo>
                    <a:pt x="420" y="1461"/>
                    <a:pt x="469" y="1391"/>
                    <a:pt x="497" y="1321"/>
                  </a:cubicBezTo>
                  <a:cubicBezTo>
                    <a:pt x="560" y="1202"/>
                    <a:pt x="609" y="1076"/>
                    <a:pt x="658" y="943"/>
                  </a:cubicBezTo>
                  <a:cubicBezTo>
                    <a:pt x="700" y="810"/>
                    <a:pt x="735" y="670"/>
                    <a:pt x="742" y="523"/>
                  </a:cubicBezTo>
                  <a:cubicBezTo>
                    <a:pt x="742" y="376"/>
                    <a:pt x="700" y="229"/>
                    <a:pt x="616" y="124"/>
                  </a:cubicBezTo>
                  <a:cubicBezTo>
                    <a:pt x="549" y="41"/>
                    <a:pt x="456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59;p34">
              <a:extLst>
                <a:ext uri="{FF2B5EF4-FFF2-40B4-BE49-F238E27FC236}">
                  <a16:creationId xmlns:a16="http://schemas.microsoft.com/office/drawing/2014/main" id="{8E0810CE-F697-8E7A-9B85-3FA106C43789}"/>
                </a:ext>
              </a:extLst>
            </p:cNvPr>
            <p:cNvSpPr/>
            <p:nvPr/>
          </p:nvSpPr>
          <p:spPr>
            <a:xfrm>
              <a:off x="6144025" y="1553875"/>
              <a:ext cx="71425" cy="72375"/>
            </a:xfrm>
            <a:custGeom>
              <a:avLst/>
              <a:gdLst/>
              <a:ahLst/>
              <a:cxnLst/>
              <a:rect l="l" t="t" r="r" b="b"/>
              <a:pathLst>
                <a:path w="2857" h="2895" extrusionOk="0">
                  <a:moveTo>
                    <a:pt x="1792" y="1"/>
                  </a:moveTo>
                  <a:cubicBezTo>
                    <a:pt x="1700" y="1"/>
                    <a:pt x="1608" y="16"/>
                    <a:pt x="1519" y="48"/>
                  </a:cubicBezTo>
                  <a:cubicBezTo>
                    <a:pt x="1225" y="160"/>
                    <a:pt x="1022" y="433"/>
                    <a:pt x="798" y="657"/>
                  </a:cubicBezTo>
                  <a:cubicBezTo>
                    <a:pt x="595" y="853"/>
                    <a:pt x="364" y="1021"/>
                    <a:pt x="210" y="1252"/>
                  </a:cubicBezTo>
                  <a:cubicBezTo>
                    <a:pt x="35" y="1532"/>
                    <a:pt x="0" y="1896"/>
                    <a:pt x="119" y="2204"/>
                  </a:cubicBezTo>
                  <a:cubicBezTo>
                    <a:pt x="300" y="2681"/>
                    <a:pt x="769" y="2895"/>
                    <a:pt x="1249" y="2895"/>
                  </a:cubicBezTo>
                  <a:cubicBezTo>
                    <a:pt x="1587" y="2895"/>
                    <a:pt x="1930" y="2789"/>
                    <a:pt x="2184" y="2596"/>
                  </a:cubicBezTo>
                  <a:cubicBezTo>
                    <a:pt x="2562" y="2302"/>
                    <a:pt x="2793" y="1840"/>
                    <a:pt x="2828" y="1364"/>
                  </a:cubicBezTo>
                  <a:cubicBezTo>
                    <a:pt x="2856" y="993"/>
                    <a:pt x="2758" y="608"/>
                    <a:pt x="2520" y="335"/>
                  </a:cubicBezTo>
                  <a:cubicBezTo>
                    <a:pt x="2337" y="131"/>
                    <a:pt x="2064" y="1"/>
                    <a:pt x="1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60;p34">
              <a:extLst>
                <a:ext uri="{FF2B5EF4-FFF2-40B4-BE49-F238E27FC236}">
                  <a16:creationId xmlns:a16="http://schemas.microsoft.com/office/drawing/2014/main" id="{3B1F293C-1F40-41C1-CF5D-39F0BA5B000B}"/>
                </a:ext>
              </a:extLst>
            </p:cNvPr>
            <p:cNvSpPr/>
            <p:nvPr/>
          </p:nvSpPr>
          <p:spPr>
            <a:xfrm>
              <a:off x="6272300" y="1680175"/>
              <a:ext cx="19275" cy="5100"/>
            </a:xfrm>
            <a:custGeom>
              <a:avLst/>
              <a:gdLst/>
              <a:ahLst/>
              <a:cxnLst/>
              <a:rect l="l" t="t" r="r" b="b"/>
              <a:pathLst>
                <a:path w="771" h="204" extrusionOk="0">
                  <a:moveTo>
                    <a:pt x="770" y="1"/>
                  </a:moveTo>
                  <a:cubicBezTo>
                    <a:pt x="749" y="43"/>
                    <a:pt x="742" y="120"/>
                    <a:pt x="707" y="148"/>
                  </a:cubicBezTo>
                  <a:cubicBezTo>
                    <a:pt x="637" y="204"/>
                    <a:pt x="518" y="176"/>
                    <a:pt x="434" y="162"/>
                  </a:cubicBezTo>
                  <a:cubicBezTo>
                    <a:pt x="336" y="155"/>
                    <a:pt x="245" y="141"/>
                    <a:pt x="147" y="120"/>
                  </a:cubicBezTo>
                  <a:cubicBezTo>
                    <a:pt x="105" y="113"/>
                    <a:pt x="63" y="99"/>
                    <a:pt x="14" y="99"/>
                  </a:cubicBezTo>
                  <a:cubicBezTo>
                    <a:pt x="7" y="99"/>
                    <a:pt x="0" y="99"/>
                    <a:pt x="0" y="99"/>
                  </a:cubicBezTo>
                  <a:cubicBezTo>
                    <a:pt x="21" y="64"/>
                    <a:pt x="161" y="85"/>
                    <a:pt x="203" y="85"/>
                  </a:cubicBezTo>
                  <a:cubicBezTo>
                    <a:pt x="357" y="71"/>
                    <a:pt x="518" y="50"/>
                    <a:pt x="679" y="15"/>
                  </a:cubicBezTo>
                  <a:cubicBezTo>
                    <a:pt x="707" y="8"/>
                    <a:pt x="735" y="1"/>
                    <a:pt x="763" y="1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61;p34">
              <a:extLst>
                <a:ext uri="{FF2B5EF4-FFF2-40B4-BE49-F238E27FC236}">
                  <a16:creationId xmlns:a16="http://schemas.microsoft.com/office/drawing/2014/main" id="{7C69A7C2-7F39-4F06-9A7E-AC7A3C47A00A}"/>
                </a:ext>
              </a:extLst>
            </p:cNvPr>
            <p:cNvSpPr/>
            <p:nvPr/>
          </p:nvSpPr>
          <p:spPr>
            <a:xfrm>
              <a:off x="6271250" y="1682975"/>
              <a:ext cx="15250" cy="19800"/>
            </a:xfrm>
            <a:custGeom>
              <a:avLst/>
              <a:gdLst/>
              <a:ahLst/>
              <a:cxnLst/>
              <a:rect l="l" t="t" r="r" b="b"/>
              <a:pathLst>
                <a:path w="610" h="792" extrusionOk="0">
                  <a:moveTo>
                    <a:pt x="602" y="533"/>
                  </a:moveTo>
                  <a:cubicBezTo>
                    <a:pt x="574" y="617"/>
                    <a:pt x="539" y="708"/>
                    <a:pt x="497" y="792"/>
                  </a:cubicBezTo>
                  <a:cubicBezTo>
                    <a:pt x="483" y="785"/>
                    <a:pt x="476" y="771"/>
                    <a:pt x="462" y="764"/>
                  </a:cubicBezTo>
                  <a:cubicBezTo>
                    <a:pt x="364" y="694"/>
                    <a:pt x="280" y="610"/>
                    <a:pt x="210" y="505"/>
                  </a:cubicBezTo>
                  <a:cubicBezTo>
                    <a:pt x="147" y="414"/>
                    <a:pt x="91" y="316"/>
                    <a:pt x="56" y="204"/>
                  </a:cubicBezTo>
                  <a:cubicBezTo>
                    <a:pt x="35" y="162"/>
                    <a:pt x="0" y="85"/>
                    <a:pt x="7" y="36"/>
                  </a:cubicBezTo>
                  <a:cubicBezTo>
                    <a:pt x="7" y="15"/>
                    <a:pt x="14" y="8"/>
                    <a:pt x="21" y="1"/>
                  </a:cubicBezTo>
                  <a:cubicBezTo>
                    <a:pt x="14" y="15"/>
                    <a:pt x="14" y="29"/>
                    <a:pt x="28" y="50"/>
                  </a:cubicBezTo>
                  <a:cubicBezTo>
                    <a:pt x="147" y="239"/>
                    <a:pt x="392" y="351"/>
                    <a:pt x="574" y="463"/>
                  </a:cubicBezTo>
                  <a:cubicBezTo>
                    <a:pt x="602" y="477"/>
                    <a:pt x="609" y="505"/>
                    <a:pt x="602" y="533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62;p34">
              <a:extLst>
                <a:ext uri="{FF2B5EF4-FFF2-40B4-BE49-F238E27FC236}">
                  <a16:creationId xmlns:a16="http://schemas.microsoft.com/office/drawing/2014/main" id="{1EEF520D-6FC2-CF17-2D93-37F26E9CEEE7}"/>
                </a:ext>
              </a:extLst>
            </p:cNvPr>
            <p:cNvSpPr/>
            <p:nvPr/>
          </p:nvSpPr>
          <p:spPr>
            <a:xfrm>
              <a:off x="6170625" y="1699600"/>
              <a:ext cx="78250" cy="69350"/>
            </a:xfrm>
            <a:custGeom>
              <a:avLst/>
              <a:gdLst/>
              <a:ahLst/>
              <a:cxnLst/>
              <a:rect l="l" t="t" r="r" b="b"/>
              <a:pathLst>
                <a:path w="3130" h="2774" extrusionOk="0">
                  <a:moveTo>
                    <a:pt x="1155" y="1"/>
                  </a:moveTo>
                  <a:cubicBezTo>
                    <a:pt x="931" y="428"/>
                    <a:pt x="0" y="1793"/>
                    <a:pt x="0" y="1793"/>
                  </a:cubicBezTo>
                  <a:lnTo>
                    <a:pt x="2695" y="2773"/>
                  </a:lnTo>
                  <a:cubicBezTo>
                    <a:pt x="2695" y="2773"/>
                    <a:pt x="2695" y="2171"/>
                    <a:pt x="2709" y="1877"/>
                  </a:cubicBezTo>
                  <a:cubicBezTo>
                    <a:pt x="2723" y="1583"/>
                    <a:pt x="3129" y="960"/>
                    <a:pt x="3129" y="960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63;p34">
              <a:extLst>
                <a:ext uri="{FF2B5EF4-FFF2-40B4-BE49-F238E27FC236}">
                  <a16:creationId xmlns:a16="http://schemas.microsoft.com/office/drawing/2014/main" id="{9A259066-561F-4457-B348-F7CCC0E71A41}"/>
                </a:ext>
              </a:extLst>
            </p:cNvPr>
            <p:cNvSpPr/>
            <p:nvPr/>
          </p:nvSpPr>
          <p:spPr>
            <a:xfrm>
              <a:off x="6125650" y="1713375"/>
              <a:ext cx="245200" cy="418000"/>
            </a:xfrm>
            <a:custGeom>
              <a:avLst/>
              <a:gdLst/>
              <a:ahLst/>
              <a:cxnLst/>
              <a:rect l="l" t="t" r="r" b="b"/>
              <a:pathLst>
                <a:path w="9808" h="16720" extrusionOk="0">
                  <a:moveTo>
                    <a:pt x="2617" y="0"/>
                  </a:moveTo>
                  <a:cubicBezTo>
                    <a:pt x="2609" y="0"/>
                    <a:pt x="2602" y="1"/>
                    <a:pt x="2597" y="3"/>
                  </a:cubicBezTo>
                  <a:cubicBezTo>
                    <a:pt x="2464" y="52"/>
                    <a:pt x="1750" y="1228"/>
                    <a:pt x="1750" y="1228"/>
                  </a:cubicBezTo>
                  <a:cubicBezTo>
                    <a:pt x="1750" y="1228"/>
                    <a:pt x="882" y="2222"/>
                    <a:pt x="441" y="3853"/>
                  </a:cubicBezTo>
                  <a:cubicBezTo>
                    <a:pt x="0" y="5484"/>
                    <a:pt x="994" y="9432"/>
                    <a:pt x="994" y="9432"/>
                  </a:cubicBezTo>
                  <a:cubicBezTo>
                    <a:pt x="994" y="9432"/>
                    <a:pt x="427" y="11624"/>
                    <a:pt x="462" y="13598"/>
                  </a:cubicBezTo>
                  <a:cubicBezTo>
                    <a:pt x="504" y="15572"/>
                    <a:pt x="1911" y="16230"/>
                    <a:pt x="2926" y="16370"/>
                  </a:cubicBezTo>
                  <a:cubicBezTo>
                    <a:pt x="3948" y="16503"/>
                    <a:pt x="7889" y="16720"/>
                    <a:pt x="7889" y="16720"/>
                  </a:cubicBezTo>
                  <a:cubicBezTo>
                    <a:pt x="7889" y="16720"/>
                    <a:pt x="7889" y="16573"/>
                    <a:pt x="8184" y="15250"/>
                  </a:cubicBezTo>
                  <a:cubicBezTo>
                    <a:pt x="8478" y="13927"/>
                    <a:pt x="9808" y="12338"/>
                    <a:pt x="9808" y="12338"/>
                  </a:cubicBezTo>
                  <a:lnTo>
                    <a:pt x="6125" y="10595"/>
                  </a:lnTo>
                  <a:lnTo>
                    <a:pt x="6321" y="7997"/>
                  </a:lnTo>
                  <a:cubicBezTo>
                    <a:pt x="6321" y="7997"/>
                    <a:pt x="6580" y="6450"/>
                    <a:pt x="6286" y="5288"/>
                  </a:cubicBezTo>
                  <a:cubicBezTo>
                    <a:pt x="5992" y="4119"/>
                    <a:pt x="5271" y="2467"/>
                    <a:pt x="4753" y="1522"/>
                  </a:cubicBezTo>
                  <a:cubicBezTo>
                    <a:pt x="4261" y="612"/>
                    <a:pt x="2840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64;p34">
              <a:extLst>
                <a:ext uri="{FF2B5EF4-FFF2-40B4-BE49-F238E27FC236}">
                  <a16:creationId xmlns:a16="http://schemas.microsoft.com/office/drawing/2014/main" id="{89DBA71B-4EF7-173D-C197-DDF83D37F098}"/>
                </a:ext>
              </a:extLst>
            </p:cNvPr>
            <p:cNvSpPr/>
            <p:nvPr/>
          </p:nvSpPr>
          <p:spPr>
            <a:xfrm>
              <a:off x="6140525" y="1742575"/>
              <a:ext cx="243275" cy="252225"/>
            </a:xfrm>
            <a:custGeom>
              <a:avLst/>
              <a:gdLst/>
              <a:ahLst/>
              <a:cxnLst/>
              <a:rect l="l" t="t" r="r" b="b"/>
              <a:pathLst>
                <a:path w="9731" h="10089" extrusionOk="0">
                  <a:moveTo>
                    <a:pt x="1865" y="1"/>
                  </a:moveTo>
                  <a:cubicBezTo>
                    <a:pt x="1131" y="1"/>
                    <a:pt x="721" y="683"/>
                    <a:pt x="721" y="683"/>
                  </a:cubicBezTo>
                  <a:lnTo>
                    <a:pt x="0" y="4134"/>
                  </a:lnTo>
                  <a:cubicBezTo>
                    <a:pt x="0" y="4134"/>
                    <a:pt x="3927" y="9987"/>
                    <a:pt x="5068" y="10085"/>
                  </a:cubicBezTo>
                  <a:cubicBezTo>
                    <a:pt x="5101" y="10087"/>
                    <a:pt x="5135" y="10089"/>
                    <a:pt x="5172" y="10089"/>
                  </a:cubicBezTo>
                  <a:cubicBezTo>
                    <a:pt x="6148" y="10089"/>
                    <a:pt x="8414" y="9117"/>
                    <a:pt x="9332" y="8712"/>
                  </a:cubicBezTo>
                  <a:cubicBezTo>
                    <a:pt x="9339" y="8705"/>
                    <a:pt x="9346" y="8705"/>
                    <a:pt x="9353" y="8698"/>
                  </a:cubicBezTo>
                  <a:cubicBezTo>
                    <a:pt x="9591" y="8600"/>
                    <a:pt x="9731" y="8530"/>
                    <a:pt x="9731" y="8530"/>
                  </a:cubicBezTo>
                  <a:lnTo>
                    <a:pt x="9696" y="8194"/>
                  </a:lnTo>
                  <a:lnTo>
                    <a:pt x="9689" y="8166"/>
                  </a:lnTo>
                  <a:lnTo>
                    <a:pt x="9549" y="6794"/>
                  </a:lnTo>
                  <a:lnTo>
                    <a:pt x="9199" y="6815"/>
                  </a:lnTo>
                  <a:lnTo>
                    <a:pt x="9178" y="6815"/>
                  </a:lnTo>
                  <a:lnTo>
                    <a:pt x="5726" y="6955"/>
                  </a:lnTo>
                  <a:cubicBezTo>
                    <a:pt x="5726" y="6955"/>
                    <a:pt x="5236" y="6374"/>
                    <a:pt x="4452" y="3609"/>
                  </a:cubicBezTo>
                  <a:cubicBezTo>
                    <a:pt x="3668" y="851"/>
                    <a:pt x="3024" y="522"/>
                    <a:pt x="3024" y="522"/>
                  </a:cubicBezTo>
                  <a:cubicBezTo>
                    <a:pt x="2579" y="135"/>
                    <a:pt x="2190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65;p34">
              <a:extLst>
                <a:ext uri="{FF2B5EF4-FFF2-40B4-BE49-F238E27FC236}">
                  <a16:creationId xmlns:a16="http://schemas.microsoft.com/office/drawing/2014/main" id="{FC9847CF-16A4-4B8C-6DFE-5170F49E5E05}"/>
                </a:ext>
              </a:extLst>
            </p:cNvPr>
            <p:cNvSpPr/>
            <p:nvPr/>
          </p:nvSpPr>
          <p:spPr>
            <a:xfrm>
              <a:off x="6076800" y="2112450"/>
              <a:ext cx="304900" cy="310500"/>
            </a:xfrm>
            <a:custGeom>
              <a:avLst/>
              <a:gdLst/>
              <a:ahLst/>
              <a:cxnLst/>
              <a:rect l="l" t="t" r="r" b="b"/>
              <a:pathLst>
                <a:path w="12196" h="12420" fill="none" extrusionOk="0">
                  <a:moveTo>
                    <a:pt x="1" y="12420"/>
                  </a:moveTo>
                  <a:cubicBezTo>
                    <a:pt x="127" y="11068"/>
                    <a:pt x="477" y="8821"/>
                    <a:pt x="659" y="7477"/>
                  </a:cubicBezTo>
                  <a:cubicBezTo>
                    <a:pt x="799" y="6483"/>
                    <a:pt x="946" y="5489"/>
                    <a:pt x="1079" y="4495"/>
                  </a:cubicBezTo>
                  <a:cubicBezTo>
                    <a:pt x="1205" y="3578"/>
                    <a:pt x="1457" y="2661"/>
                    <a:pt x="1961" y="1884"/>
                  </a:cubicBezTo>
                  <a:cubicBezTo>
                    <a:pt x="2941" y="379"/>
                    <a:pt x="4656" y="1"/>
                    <a:pt x="6343" y="134"/>
                  </a:cubicBezTo>
                  <a:cubicBezTo>
                    <a:pt x="6917" y="176"/>
                    <a:pt x="7498" y="274"/>
                    <a:pt x="8023" y="491"/>
                  </a:cubicBezTo>
                  <a:cubicBezTo>
                    <a:pt x="8961" y="890"/>
                    <a:pt x="9577" y="1723"/>
                    <a:pt x="9990" y="2619"/>
                  </a:cubicBezTo>
                  <a:cubicBezTo>
                    <a:pt x="10341" y="3368"/>
                    <a:pt x="10551" y="4180"/>
                    <a:pt x="10747" y="4985"/>
                  </a:cubicBezTo>
                  <a:cubicBezTo>
                    <a:pt x="11237" y="6994"/>
                    <a:pt x="11839" y="9857"/>
                    <a:pt x="12196" y="11894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66;p34">
              <a:extLst>
                <a:ext uri="{FF2B5EF4-FFF2-40B4-BE49-F238E27FC236}">
                  <a16:creationId xmlns:a16="http://schemas.microsoft.com/office/drawing/2014/main" id="{9E4D72D7-4922-2AC5-CBA9-0DE39A64A846}"/>
                </a:ext>
              </a:extLst>
            </p:cNvPr>
            <p:cNvSpPr/>
            <p:nvPr/>
          </p:nvSpPr>
          <p:spPr>
            <a:xfrm>
              <a:off x="63734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1" y="1"/>
                  </a:moveTo>
                  <a:lnTo>
                    <a:pt x="442" y="946"/>
                  </a:lnTo>
                  <a:cubicBezTo>
                    <a:pt x="484" y="1042"/>
                    <a:pt x="560" y="1091"/>
                    <a:pt x="635" y="1091"/>
                  </a:cubicBezTo>
                  <a:cubicBezTo>
                    <a:pt x="707" y="1091"/>
                    <a:pt x="778" y="1045"/>
                    <a:pt x="820" y="953"/>
                  </a:cubicBezTo>
                  <a:lnTo>
                    <a:pt x="1254" y="64"/>
                  </a:lnTo>
                  <a:cubicBezTo>
                    <a:pt x="1254" y="64"/>
                    <a:pt x="4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67;p34">
              <a:extLst>
                <a:ext uri="{FF2B5EF4-FFF2-40B4-BE49-F238E27FC236}">
                  <a16:creationId xmlns:a16="http://schemas.microsoft.com/office/drawing/2014/main" id="{5C952C50-86D9-6C38-17E5-32E50743891D}"/>
                </a:ext>
              </a:extLst>
            </p:cNvPr>
            <p:cNvSpPr/>
            <p:nvPr/>
          </p:nvSpPr>
          <p:spPr>
            <a:xfrm>
              <a:off x="65843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0" y="1"/>
                  </a:moveTo>
                  <a:lnTo>
                    <a:pt x="434" y="946"/>
                  </a:lnTo>
                  <a:cubicBezTo>
                    <a:pt x="477" y="1042"/>
                    <a:pt x="552" y="1091"/>
                    <a:pt x="628" y="1091"/>
                  </a:cubicBezTo>
                  <a:cubicBezTo>
                    <a:pt x="701" y="1091"/>
                    <a:pt x="775" y="1045"/>
                    <a:pt x="819" y="953"/>
                  </a:cubicBezTo>
                  <a:lnTo>
                    <a:pt x="1253" y="64"/>
                  </a:lnTo>
                  <a:cubicBezTo>
                    <a:pt x="1253" y="64"/>
                    <a:pt x="35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68;p34">
              <a:extLst>
                <a:ext uri="{FF2B5EF4-FFF2-40B4-BE49-F238E27FC236}">
                  <a16:creationId xmlns:a16="http://schemas.microsoft.com/office/drawing/2014/main" id="{1BDF22D7-691F-6E94-8504-62E21770CB9C}"/>
                </a:ext>
              </a:extLst>
            </p:cNvPr>
            <p:cNvSpPr/>
            <p:nvPr/>
          </p:nvSpPr>
          <p:spPr>
            <a:xfrm>
              <a:off x="6364875" y="1986625"/>
              <a:ext cx="267275" cy="436500"/>
            </a:xfrm>
            <a:custGeom>
              <a:avLst/>
              <a:gdLst/>
              <a:ahLst/>
              <a:cxnLst/>
              <a:rect l="l" t="t" r="r" b="b"/>
              <a:pathLst>
                <a:path w="10691" h="17460" extrusionOk="0">
                  <a:moveTo>
                    <a:pt x="1" y="1"/>
                  </a:moveTo>
                  <a:lnTo>
                    <a:pt x="1" y="17460"/>
                  </a:lnTo>
                  <a:lnTo>
                    <a:pt x="10690" y="17460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69;p34">
              <a:extLst>
                <a:ext uri="{FF2B5EF4-FFF2-40B4-BE49-F238E27FC236}">
                  <a16:creationId xmlns:a16="http://schemas.microsoft.com/office/drawing/2014/main" id="{8A1A33FB-19DC-47D6-7498-115F8E10E47E}"/>
                </a:ext>
              </a:extLst>
            </p:cNvPr>
            <p:cNvSpPr/>
            <p:nvPr/>
          </p:nvSpPr>
          <p:spPr>
            <a:xfrm>
              <a:off x="6364875" y="1986625"/>
              <a:ext cx="267275" cy="28725"/>
            </a:xfrm>
            <a:custGeom>
              <a:avLst/>
              <a:gdLst/>
              <a:ahLst/>
              <a:cxnLst/>
              <a:rect l="l" t="t" r="r" b="b"/>
              <a:pathLst>
                <a:path w="10691" h="1149" extrusionOk="0">
                  <a:moveTo>
                    <a:pt x="1" y="1"/>
                  </a:moveTo>
                  <a:lnTo>
                    <a:pt x="1" y="1149"/>
                  </a:lnTo>
                  <a:lnTo>
                    <a:pt x="10690" y="1149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70;p34">
              <a:extLst>
                <a:ext uri="{FF2B5EF4-FFF2-40B4-BE49-F238E27FC236}">
                  <a16:creationId xmlns:a16="http://schemas.microsoft.com/office/drawing/2014/main" id="{212B89EA-B19B-B3EE-3EA6-83F31626DD30}"/>
                </a:ext>
              </a:extLst>
            </p:cNvPr>
            <p:cNvSpPr/>
            <p:nvPr/>
          </p:nvSpPr>
          <p:spPr>
            <a:xfrm>
              <a:off x="6333025" y="1966150"/>
              <a:ext cx="336750" cy="26275"/>
            </a:xfrm>
            <a:custGeom>
              <a:avLst/>
              <a:gdLst/>
              <a:ahLst/>
              <a:cxnLst/>
              <a:rect l="l" t="t" r="r" b="b"/>
              <a:pathLst>
                <a:path w="13470" h="1051" extrusionOk="0">
                  <a:moveTo>
                    <a:pt x="526" y="1"/>
                  </a:moveTo>
                  <a:cubicBezTo>
                    <a:pt x="239" y="1"/>
                    <a:pt x="1" y="239"/>
                    <a:pt x="1" y="526"/>
                  </a:cubicBezTo>
                  <a:cubicBezTo>
                    <a:pt x="1" y="813"/>
                    <a:pt x="239" y="1051"/>
                    <a:pt x="526" y="1051"/>
                  </a:cubicBezTo>
                  <a:lnTo>
                    <a:pt x="12944" y="1051"/>
                  </a:lnTo>
                  <a:cubicBezTo>
                    <a:pt x="13231" y="1051"/>
                    <a:pt x="13469" y="813"/>
                    <a:pt x="13469" y="526"/>
                  </a:cubicBezTo>
                  <a:cubicBezTo>
                    <a:pt x="13469" y="239"/>
                    <a:pt x="13231" y="1"/>
                    <a:pt x="1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280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subTitle" idx="3"/>
          </p:nvPr>
        </p:nvSpPr>
        <p:spPr>
          <a:xfrm>
            <a:off x="5276410" y="227963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Female</a:t>
            </a:r>
            <a:r>
              <a:rPr lang="en" dirty="0"/>
              <a:t> patients in the biobank</a:t>
            </a:r>
            <a:endParaRPr dirty="0"/>
          </a:p>
        </p:txBody>
      </p:sp>
      <p:sp>
        <p:nvSpPr>
          <p:cNvPr id="1347" name="Google Shape;1347;p36"/>
          <p:cNvSpPr txBox="1">
            <a:spLocks noGrp="1"/>
          </p:cNvSpPr>
          <p:nvPr>
            <p:ph type="title"/>
          </p:nvPr>
        </p:nvSpPr>
        <p:spPr>
          <a:xfrm>
            <a:off x="5276410" y="2859449"/>
            <a:ext cx="2795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~10,170</a:t>
            </a:r>
            <a:endParaRPr dirty="0"/>
          </a:p>
        </p:txBody>
      </p:sp>
      <p:sp>
        <p:nvSpPr>
          <p:cNvPr id="1348" name="Google Shape;1348;p36"/>
          <p:cNvSpPr txBox="1">
            <a:spLocks noGrp="1"/>
          </p:cNvSpPr>
          <p:nvPr>
            <p:ph type="subTitle" idx="1"/>
          </p:nvPr>
        </p:nvSpPr>
        <p:spPr>
          <a:xfrm>
            <a:off x="5276410" y="356887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Patients diagnosed with Endometriosis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1349" name="Google Shape;1349;p36"/>
          <p:cNvSpPr txBox="1">
            <a:spLocks noGrp="1"/>
          </p:cNvSpPr>
          <p:nvPr>
            <p:ph type="title" idx="2"/>
          </p:nvPr>
        </p:nvSpPr>
        <p:spPr>
          <a:xfrm>
            <a:off x="5276410" y="1510730"/>
            <a:ext cx="2795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</a:t>
            </a:r>
            <a:r>
              <a:rPr lang="en-IL" dirty="0"/>
              <a:t>27</a:t>
            </a:r>
            <a:r>
              <a:rPr lang="en-US" dirty="0"/>
              <a:t>0,000</a:t>
            </a:r>
            <a:endParaRPr dirty="0"/>
          </a:p>
        </p:txBody>
      </p:sp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pic>
        <p:nvPicPr>
          <p:cNvPr id="1607" name="Picture 1606" descr="A pink circle with yellow text&#10;&#10;Description automatically generated">
            <a:extLst>
              <a:ext uri="{FF2B5EF4-FFF2-40B4-BE49-F238E27FC236}">
                <a16:creationId xmlns:a16="http://schemas.microsoft.com/office/drawing/2014/main" id="{76A0060F-9567-8B68-A90E-9E8BC08C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99" y="1324879"/>
            <a:ext cx="4153364" cy="3101624"/>
          </a:xfrm>
          <a:prstGeom prst="rect">
            <a:avLst/>
          </a:prstGeom>
        </p:spPr>
      </p:pic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39827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dirty="0"/>
              <a:t>Exploring our Data</a:t>
            </a:r>
          </a:p>
        </p:txBody>
      </p:sp>
    </p:spTree>
    <p:extLst>
      <p:ext uri="{BB962C8B-B14F-4D97-AF65-F5344CB8AC3E}">
        <p14:creationId xmlns:p14="http://schemas.microsoft.com/office/powerpoint/2010/main" val="2822319199"/>
      </p:ext>
    </p:extLst>
  </p:cSld>
  <p:clrMapOvr>
    <a:masterClrMapping/>
  </p:clrMapOvr>
</p:sld>
</file>

<file path=ppt/theme/theme1.xml><?xml version="1.0" encoding="utf-8"?>
<a:theme xmlns:a="http://schemas.openxmlformats.org/drawingml/2006/main" name="Cranioencephalic Trauma Case Report by Slidesgo">
  <a:themeElements>
    <a:clrScheme name="Simple Light">
      <a:dk1>
        <a:srgbClr val="272727"/>
      </a:dk1>
      <a:lt1>
        <a:srgbClr val="FBFBFB"/>
      </a:lt1>
      <a:dk2>
        <a:srgbClr val="B4B9B5"/>
      </a:dk2>
      <a:lt2>
        <a:srgbClr val="D1D3D0"/>
      </a:lt2>
      <a:accent1>
        <a:srgbClr val="E5E7E4"/>
      </a:accent1>
      <a:accent2>
        <a:srgbClr val="D5F1F4"/>
      </a:accent2>
      <a:accent3>
        <a:srgbClr val="BDDADE"/>
      </a:accent3>
      <a:accent4>
        <a:srgbClr val="99BABF"/>
      </a:accent4>
      <a:accent5>
        <a:srgbClr val="759B9E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724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Alata</vt:lpstr>
      <vt:lpstr>-apple-system</vt:lpstr>
      <vt:lpstr>Aptos</vt:lpstr>
      <vt:lpstr>Arial</vt:lpstr>
      <vt:lpstr>Georgia</vt:lpstr>
      <vt:lpstr>Karla</vt:lpstr>
      <vt:lpstr>Raleway</vt:lpstr>
      <vt:lpstr>Söhne</vt:lpstr>
      <vt:lpstr>Cranioencephalic Trauma Case Report by Slidesgo</vt:lpstr>
      <vt:lpstr>Endometriosis  Early Detection</vt:lpstr>
      <vt:lpstr>Seminar Overview</vt:lpstr>
      <vt:lpstr>Our Research Question</vt:lpstr>
      <vt:lpstr>What Is Endometriosis?</vt:lpstr>
      <vt:lpstr>Reasons for Choosing this Subject</vt:lpstr>
      <vt:lpstr>The Problem</vt:lpstr>
      <vt:lpstr>Proposed Solution</vt:lpstr>
      <vt:lpstr>Extracting Initial Dataset</vt:lpstr>
      <vt:lpstr>~10,170</vt:lpstr>
      <vt:lpstr>Dilemmas and Challenges</vt:lpstr>
      <vt:lpstr>Roadmap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Endometriosis  Early Detection</dc:title>
  <dc:creator>Adi Haber</dc:creator>
  <cp:lastModifiedBy>Adi Haber</cp:lastModifiedBy>
  <cp:revision>20</cp:revision>
  <dcterms:modified xsi:type="dcterms:W3CDTF">2024-06-08T18:01:43Z</dcterms:modified>
</cp:coreProperties>
</file>