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57" r:id="rId6"/>
  </p:sldIdLst>
  <p:sldSz cx="12192000" cy="6858000"/>
  <p:notesSz cx="6858000" cy="9144000"/>
  <p:custDataLst>
    <p:tags r:id="rId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BC108F-2AB8-48DA-AB49-F9E86BDDFE2F}" v="6" dt="2018-08-08T09:06:44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1"/>
    <p:restoredTop sz="94647"/>
  </p:normalViewPr>
  <p:slideViewPr>
    <p:cSldViewPr snapToGrid="0" snapToObjects="1">
      <p:cViewPr varScale="1">
        <p:scale>
          <a:sx n="114" d="100"/>
          <a:sy n="114" d="100"/>
        </p:scale>
        <p:origin x="43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tags" Target="tags/tag1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pages.store.office.com/addinsinstallpage.aspx?rs=pt-BR&amp;assetid=WA200003233&amp;isWac=True&amp;ui=pt-BR&amp;ad=BR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Ícone para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Conteúdo do suplemento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Conteúdo do suplemento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stallationHelpContent">
            <a:extLst>
              <a:ext uri="{FF2B5EF4-FFF2-40B4-BE49-F238E27FC236}">
                <a16:creationId xmlns:a16="http://schemas.microsoft.com/office/drawing/2014/main" id="{2CA8B576-3688-4F36-8A9A-7852B92A0202}"/>
              </a:ext>
            </a:extLst>
          </p:cNvPr>
          <p:cNvSpPr txBox="1"/>
          <p:nvPr/>
        </p:nvSpPr>
        <p:spPr>
          <a:xfrm>
            <a:off x="914400" y="5284829"/>
            <a:ext cx="10063308" cy="4616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tlCol="0" anchor="ctr" anchorCtr="0">
            <a:sp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dirty="0">
                <a:latin typeface="Segoe UI" panose="020B0502040204020203" pitchFamily="34" charset="0"/>
                <a:cs typeface="Segoe UI" panose="020B0502040204020203" pitchFamily="34" charset="0"/>
              </a:rPr>
              <a:t>Retorne ao navegador da Internet ou copie este link no seu navegador:</a:t>
            </a:r>
          </a:p>
          <a:p>
            <a:pPr marL="0" indent="0" algn="l" defTabSz="914400" rtl="0" eaLnBrk="1" latinLnBrk="0" hangingPunct="1"/>
            <a:r>
              <a:rPr lang="en-US" sz="1200" b="0" i="0" u="sng" kern="1200" dirty="0">
                <a:solidFill>
                  <a:srgbClr val="0563C1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https://pages.store.office.com/addinsinstallpage.aspx?rs=pt-BR&amp;assetid=WA200003233&amp;isWac=True&amp;ui=pt-BR&amp;ad=BR</a:t>
            </a:r>
            <a:endParaRPr lang="en-US" sz="1200" b="0" i="0" u="sng" kern="1200" dirty="0">
              <a:solidFill>
                <a:srgbClr val="0563C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InstallationHelpHeader">
            <a:extLst>
              <a:ext uri="{FF2B5EF4-FFF2-40B4-BE49-F238E27FC236}">
                <a16:creationId xmlns:a16="http://schemas.microsoft.com/office/drawing/2014/main" id="{64C02631-9FDD-4AF6-94C6-2FA9F2831D20}"/>
              </a:ext>
            </a:extLst>
          </p:cNvPr>
          <p:cNvSpPr txBox="1"/>
          <p:nvPr/>
        </p:nvSpPr>
        <p:spPr>
          <a:xfrm>
            <a:off x="914400" y="4916126"/>
            <a:ext cx="10063307" cy="3467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tlCol="0" anchor="ctr" anchorCtr="0">
            <a:normAutofit lnSpcReduction="10000"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0" i="0">
                <a:latin typeface="Segoe UI Light" panose="020B0502040204020203" pitchFamily="34" charset="0"/>
                <a:cs typeface="Segoe UI Light" panose="020B0502040204020203" pitchFamily="34" charset="0"/>
              </a:rPr>
              <a:t>Precisa de mais ajuda?</a:t>
            </a:r>
          </a:p>
        </p:txBody>
      </p:sp>
      <p:pic>
        <p:nvPicPr>
          <p:cNvPr id="17" name="LaunchHelpImage" descr="Faixa de opções do Office aberta na guia Inserir.">
            <a:extLst>
              <a:ext uri="{FF2B5EF4-FFF2-40B4-BE49-F238E27FC236}">
                <a16:creationId xmlns:a16="http://schemas.microsoft.com/office/drawing/2014/main" id="{9F6644C8-9C25-4A33-B37A-9C5FA1BB43E1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914399" y="2448231"/>
            <a:ext cx="5943600" cy="2102400"/>
          </a:xfrm>
          <a:prstGeom prst="rect">
            <a:avLst/>
          </a:prstGeom>
          <a:ln>
            <a:noFill/>
          </a:ln>
        </p:spPr>
      </p:pic>
      <p:sp>
        <p:nvSpPr>
          <p:cNvPr id="26" name="MyAdd-ins">
            <a:extLst>
              <a:ext uri="{FF2B5EF4-FFF2-40B4-BE49-F238E27FC236}">
                <a16:creationId xmlns:a16="http://schemas.microsoft.com/office/drawing/2014/main" id="{34C66630-1529-4E04-957D-AA0BBAACDAAA}"/>
              </a:ext>
            </a:extLst>
          </p:cNvPr>
          <p:cNvSpPr txBox="1"/>
          <p:nvPr/>
        </p:nvSpPr>
        <p:spPr>
          <a:xfrm>
            <a:off x="4851444" y="3310791"/>
            <a:ext cx="1016635" cy="31686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>
              <a:lnSpc>
                <a:spcPct val="105000"/>
              </a:lnSpc>
              <a:spcAft>
                <a:spcPts val="0"/>
              </a:spcAft>
            </a:pPr>
            <a:r>
              <a:rPr lang="en-GB" sz="1000" kern="1200" dirty="0">
                <a:solidFill>
                  <a:srgbClr val="404040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</a:rPr>
              <a:t>Meus Suplementos</a:t>
            </a:r>
            <a:endParaRPr lang="en-IE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9" name="TabName">
            <a:extLst>
              <a:ext uri="{FF2B5EF4-FFF2-40B4-BE49-F238E27FC236}">
                <a16:creationId xmlns:a16="http://schemas.microsoft.com/office/drawing/2014/main" id="{703C7623-FC76-4CD5-823D-9B14460DB9E1}"/>
              </a:ext>
            </a:extLst>
          </p:cNvPr>
          <p:cNvSpPr txBox="1"/>
          <p:nvPr/>
        </p:nvSpPr>
        <p:spPr>
          <a:xfrm>
            <a:off x="2249496" y="2737247"/>
            <a:ext cx="1131132" cy="31870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5000"/>
              </a:lnSpc>
              <a:spcAft>
                <a:spcPts val="0"/>
              </a:spcAft>
            </a:pPr>
            <a:r>
              <a:rPr lang="en-GB" sz="1000" kern="1200" dirty="0">
                <a:solidFill>
                  <a:srgbClr val="B7472A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</a:rPr>
              <a:t>Inserir</a:t>
            </a:r>
            <a:endParaRPr lang="en-IE" sz="1200" dirty="0">
              <a:solidFill>
                <a:srgbClr val="B7472A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0" name="LaunchHelpContent2">
            <a:extLst>
              <a:ext uri="{FF2B5EF4-FFF2-40B4-BE49-F238E27FC236}">
                <a16:creationId xmlns:a16="http://schemas.microsoft.com/office/drawing/2014/main" id="{2F3500B0-385B-4A8E-970C-87A5162E2948}"/>
              </a:ext>
            </a:extLst>
          </p:cNvPr>
          <p:cNvSpPr txBox="1"/>
          <p:nvPr/>
        </p:nvSpPr>
        <p:spPr>
          <a:xfrm>
            <a:off x="914400" y="2166716"/>
            <a:ext cx="10863192" cy="33405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baseline="0">
                <a:latin typeface="Segoe UI Semibold" panose="020B0702040204020203" pitchFamily="34" charset="0"/>
                <a:cs typeface="Segoe UI Semibold" panose="020B0702040204020203" pitchFamily="34" charset="0"/>
              </a:rPr>
              <a:t>Na guia Inserir</a:t>
            </a:r>
            <a:endParaRPr lang="en-US" sz="1200" b="0" i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1" name="LaunchHelpContent1">
            <a:extLst>
              <a:ext uri="{FF2B5EF4-FFF2-40B4-BE49-F238E27FC236}">
                <a16:creationId xmlns:a16="http://schemas.microsoft.com/office/drawing/2014/main" id="{3DDB314C-721F-4AB1-903B-8A65D874228D}"/>
              </a:ext>
            </a:extLst>
          </p:cNvPr>
          <p:cNvSpPr txBox="1"/>
          <p:nvPr/>
        </p:nvSpPr>
        <p:spPr>
          <a:xfrm>
            <a:off x="914400" y="1791044"/>
            <a:ext cx="10863192" cy="334054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dirty="0">
                <a:latin typeface="Segoe UI" panose="020B0502040204020203" pitchFamily="34" charset="0"/>
                <a:cs typeface="Segoe UI" panose="020B0502040204020203" pitchFamily="34" charset="0"/>
              </a:rPr>
              <a:t>Depois de instalar o suplemento, você pode iniciá-lo escolhendo o botão suplemento na guia Inserir</a:t>
            </a:r>
            <a:endParaRPr lang="en-US" sz="1200" b="1" i="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LaunchHelpHeader">
            <a:extLst>
              <a:ext uri="{FF2B5EF4-FFF2-40B4-BE49-F238E27FC236}">
                <a16:creationId xmlns:a16="http://schemas.microsoft.com/office/drawing/2014/main" id="{AB584A37-30D1-4FA4-900C-FBDB7748536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4400" y="1239451"/>
            <a:ext cx="10863192" cy="496308"/>
          </a:xfrm>
          <a:prstGeom prst="rect">
            <a:avLst/>
          </a:prstGeom>
        </p:spPr>
        <p:txBody>
          <a:bodyPr wrap="none" lIns="0" rtlCol="0" anchor="ctr" anchorCtr="0">
            <a:norm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Reiniciar o suplemento</a:t>
            </a:r>
          </a:p>
        </p:txBody>
      </p:sp>
      <p:sp>
        <p:nvSpPr>
          <p:cNvPr id="14" name="Add-in_Banner">
            <a:extLst>
              <a:ext uri="{FF2B5EF4-FFF2-40B4-BE49-F238E27FC236}">
                <a16:creationId xmlns:a16="http://schemas.microsoft.com/office/drawing/2014/main" id="{E6F38A83-0D43-4BB2-A6E1-EF52D195B184}"/>
              </a:ext>
            </a:extLst>
          </p:cNvPr>
          <p:cNvSpPr txBox="1"/>
          <p:nvPr/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15" name="Add-in_Icon" descr="Ícone para Microsoft Power BI.">
            <a:extLst>
              <a:ext uri="{FF2B5EF4-FFF2-40B4-BE49-F238E27FC236}">
                <a16:creationId xmlns:a16="http://schemas.microsoft.com/office/drawing/2014/main" id="{1B82359A-FB32-493E-B411-3F0BBC45D5CE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8275944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webextension1.xml><?xml version="1.0" encoding="utf-8"?>
<we:webextension xmlns:we="http://schemas.microsoft.com/office/webextensions/webextension/2010/11" id="{bf1c6220-e4d5-4e8d-b72e-91743d4d6b8e}">
  <we:reference id="WA200003233" version="2.0.0.3" store="pt-BR" storeType="OMEX"/>
  <we:alternateReferences/>
  <we:properties>
    <we:property name="Microsoft.Office.CampaignId" value="&quot;none&quot;"/>
    <we:property name="reportUrl" value="&quot;/groups/me/reports/8bc1fedf-32f3-49f3-8e86-e319fe4e1b3f/26b98b2ff7b6cab668c5?fromEntryPoint=export&amp;pbi_source=storytelling_addin&quot;"/>
    <we:property name="reportState" value="&quot;CONNECTED&quot;"/>
    <we:property name="artifactViewState" value="&quot;live&quot;"/>
    <we:property name="reportEmbeddedTime" value="&quot;2024-10-21T14:21:39.533Z&quot;"/>
    <we:property name="creatorSessionId" value="&quot;a42a40da-d166-4adc-b3fa-22aaa1bca9ba&quot;"/>
    <we:property name="creatorUserId" value="&quot;10032003D14B90D3&quot;"/>
    <we:property name="creatorTenantId" value="&quot;ef742594-524e-4e79-b811-a75b9c3cb5bc&quot;"/>
    <we:property name="pageDisplayName" value="&quot;Produto Segmento&quot;"/>
    <we:property name="pageName" value="&quot;26b98b2ff7b6cab668c5&quot;"/>
    <we:property name="reportName" value="&quot;Fundamentos Power BI&quot;"/>
    <we:property name="isVisualContainerHeaderHidden" value="false"/>
    <we:property name="isFiltersActionButtonVisible" value="true"/>
    <we:property name="initialStateBookmark" value="&quot;H4sIAAAAAAAAA+1Y3U7cOBR+FZSb3gwoiRMn6R1QVruCtqhUSKsVqo7t48GVSVLHYZmieaF9jX2xtZ0MLTB0tIEtVbVXk5xz8p3v/DqZ60iortWweAMXGL2MfquF4iAas5VEs6gehHtv3x6+3n13+OHN7usDJ25aq5q6i15eRxbMHO2p6nrQHsIJ/zibRaD1Mcz9nQTd4Sxq0XRNDVp9xsHYqazpcTmL8KrVjQEPeWLBooe9dObu3vlOdojzCNyqSzxBbgdpSllVslTKglEOjNKS586sGwwCs7UmHjq4329qC6p2brxMlgVIlGVKKKGxyKQoaZArbUcTtji4ao2LzsW8aH1WdsUl1BxFFEIw2A2Mr6Pd+dzgHOx4e3BLud/o/mKN/KTpDcd3KIOqtsounA+paudD+XQtXaqOTeMSGTRbJ6BxkP7S12NeYn973vy5b9AlUnjB7IbvvhPNG+PKq+9RfipW7lL03Eb3eZw5SafquR7r/6UU7wd6rcL9czDW9xf76Arp0+4eaoxAs7cImX+lzKoF0tkdqs+a9eXZqked8cevunBM+kD/6bN8tvQqLqosyTnhQETMKpYUCBvb93nbYfaDjJGv59axywLeKWoyoYXB2f74PfytkJ+3jzFLeZzHSArKeBUzltD0/zX8H83d9+BxgvMLrCfO/1OR+B3BTDmQuO4713YoBiL/ZrCTu4P99IX1GfweHsfsPddimD15JMOqqVASmcVCyDgVZZkgK/Lpq+ZXhQYMP18c4SXq+1Rv9PdVK4KnYNTwDhzCmhju+BZ/AxbdysAr/3btzb7iM15/6hVsCdwSYGGAGkOJdutm8h75mfPy+u+/uilrpdPu5DW3Fkl0ge4ryl94N6Hj2oGdwkHfiKDG0JDX0ZFyTTpgn4LuPeyLPegUf+FHNfT4A+MazLvg4mcuztC0Z8PXJdTd6ttyiNw0OlytsuF2m/YPDtpPPZqFoxwsvlDd8UR2bkjurKGw4906MNW5naWh7XxL+K9cJxIYoj/ERTdhVR41brw8gffANH4o8woykMk2gqi2M0HSbcaQb2NSCKScyZiIu+tvTIlnd6zqekXNT/IjIg5T8EDIt/04I9M01oe1SsaqGete67FpBY15JkooChdJzEohgfhHvjlS6gLc+Nw6mj0WQS4lL+IkhTSVEoQg1UYsi1eWNVf30SBOcyFokZIqQSmynOfxRjQIk7fXWxva+g6kLHPK8jinVCSxgJITlj4SEtKqLGWSZShShjTLS4mPhCxyXsaVTFFwGueEs6oSU0uSsiSTJMsTF3OVESoKuTniB7DKjArHKWclS2KUZcmqfCpWUjCBDAhxv0Wa0aKim3l159Cu4yVIAejQUNI85xATVkzjFeDWHRNNb7sWOB5DjWuOi7DzBIoNR0b4ay68Snouyi2WDQ/4Ob45YJbLfwDQbL7MPBQAAA==&quot;"/>
    <we:property name="bookmark" value="&quot;H4sIAAAAAAAAA+1YzW7cNhB+FUOXXNYGJUqUlJvtpGhRtzC6gYGiMIohOVwzoKUNRbneGvtCfY2+WElK68T2OovKbhwEPa00M/rmm19Ke5NI3S0NrH6GS0xeJz80UguQrd1Lk1nSDMIc66omuagJFbKuJcmAe227dLptuuT1TeLALtCd6a4HE5C88LfzWQLGnMIi3CkwHc6SJdqubcDoP3Ew9ipne1zPErxemtZCgJw7cBhgr7y5v/cU0gPqPYJw+grnKNwgzRivK54pVXImgDNWicKbdYNBZLbVJEBH98dt40A33k2QqaoEharKKKOMyFzJikW5Nm404au310vro/Mxr5YhOYfyChqBMokhWOwGxjfJ4WJhcQFuvH17R3ncmv5yi3ze9lbgL6iiqnHarbwPpRvvQ4d0rX2qTm3rExk1e3MwOEi/65sxLyTcXrR/HFv0iZRBMLvle+xFi9b6KpsHlJ+Llb+UvXDJQx7nXtLpZmHG+n8sxbuB3lLj8QVYF/qLv/eFDGn3D7VWoj1axcy/0XbTAtnsHtUXzfr6fNOj3vj9J104Jn2g//xZPl8HlZ/NPC0EFUAl4TVPS4Sd7fuy7TD7SsYo1HPv1GcB7xU1ndDC4G2//h7+XMgv28eYZ4IUBGnJuD9zOE9Z9v8a/o/m7kvwmOPiEpuJ8/9cJH5FsFMOJGH6zrcdyoHIvxns9P5gP39hQwa/hMcxey+1GGbPHsmwampUVOVESkUyWVUp8rKYvmq+12jBiovVCV6heUj1Vv9QtSF4BlYP78AxrInhji/zt2DJnQy8CW/XwewTPuP1h17DnsQ9CQ4GqDGU5LBpJ++RbzkvP/39VzdlrXTGn7z2ziJJLtF/RYWL4CZ23HJgp3HQtzKqMTbkTXKifZMO2Gdg+gD76gg6LV6FUY09/si4RvMuuviWizM07fnwdQlNt/m2HCK3rYlXm2z43WbCg4P2Q4925SlHi49UDwKRg1uSB1soHAS3Hkx3fmcZWHahJcJXrhdJjNH/iKtuwqo8af14BQLvgBv8vSpqyEGl+wiy3s8lzfY5R7GPaSmRCa4IlffX35iSwO5UN82GWpjkJ0Qcp+CRkO/68Ua2bV0Ia5OMTTM2vTFj00pGRC4rKEsfCeGVVEDDI58dKX0JfnzuHM0Bi6JQSpQkzSDLlAIpab0Ty+G14+31QzQgWSElKzNap6hkXoiC7ESDOHlHvXOxre9BqqpgvCAFYzIlEipBefZESMjqqlJpnqPMOLK8qBQ+EbIsREVqlaEUjBRU8LqWU0uS8TRXNC9SH3OdUyZLtTviR7CqnEnPqeAVTwmqquJ1MRUrLblEDpT63zLLWVmz3by6C1hu4yVpCejRULGiEEAoL6fxinDbjom2d90SBJ5Cg1uOi7jzJModR0b8a+72wFiv/wErYaupExQAAA==&quot;"/>
    <we:property name="datasetId" value="&quot;a813eac4-f1e5-43aa-a555-59ae8ff2786b&quot;"/>
    <we:property name="embedUrl" value="&quot;/reportEmbed?reportId=8bc1fedf-32f3-49f3-8e86-e319fe4e1b3f&amp;config=eyJjbHVzdGVyVXJsIjoiaHR0cHM6Ly9XQUJJLUJSQVpJTC1TT1VUSC1CLVBSSU1BUlktcmVkaXJlY3QuYW5hbHlzaXMud2luZG93cy5uZXQiLCJlbWJlZEZlYXR1cmVzIjp7InVzYWdlTWV0cmljc1ZOZXh0Ijp0cnVlfX0%3D&amp;disableSensitivityBanner=true&quot;"/>
    <we:property name="backgroundColor" value="&quot;#FFFFFF&quot;"/>
  </we:properties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1503</TotalTime>
  <Words>82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10" baseType="lpstr">
      <vt:lpstr>Arial</vt:lpstr>
      <vt:lpstr>Calibri</vt:lpstr>
      <vt:lpstr>Calibri Light</vt:lpstr>
      <vt:lpstr>Segoe UI</vt:lpstr>
      <vt:lpstr>Segoe UI Light</vt:lpstr>
      <vt:lpstr>Segoe UI Semibold</vt:lpstr>
      <vt:lpstr>Times New Roman</vt:lpstr>
      <vt:lpstr>Office Theme</vt:lpstr>
      <vt:lpstr>Microsoft Power BI</vt:lpstr>
      <vt:lpstr>Reiniciar o suplemento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Daniel Oliveira</cp:lastModifiedBy>
  <cp:revision>3</cp:revision>
  <dcterms:created xsi:type="dcterms:W3CDTF">2018-06-07T21:39:02Z</dcterms:created>
  <dcterms:modified xsi:type="dcterms:W3CDTF">2024-10-21T14:22:54Z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