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8666198-7b89-472a-a68c-3e69d40916a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25d5bdd-5a9e-4ffc-81ba-49169b295389/5da86b12bbe121384eaf?bookmarkGuid=44c65dc9-61c2-4b64-98b7-bb840ce35b61&amp;bookmarkUsage=1&amp;ctid=ef742594-524e-4e79-b811-a75b9c3cb5bc&amp;fromEntryPoint=export&quot;"/>
    <we:property name="reportState" value="&quot;CONNECTED&quot;"/>
    <we:property name="artifactViewState" value="&quot;live&quot;"/>
    <we:property name="reportEmbeddedTime" value="&quot;2024-10-23T18:12:04.018Z&quot;"/>
    <we:property name="creatorSessionId" value="&quot;441b5173-e77c-44f0-b798-34f1518d8a1f&quot;"/>
    <we:property name="creatorUserId" value="&quot;10032003D14B90D3&quot;"/>
    <we:property name="creatorTenantId" value="&quot;ef742594-524e-4e79-b811-a75b9c3cb5bc&quot;"/>
    <we:property name="pageDisplayName" value="&quot;Vendas&quot;"/>
    <we:property name="pageName" value="&quot;5da86b12bbe121384eaf&quot;"/>
    <we:property name="reportName" value="&quot;modelagem_de_dados&quot;"/>
    <we:property name="isVisualContainerHeaderHidden" value="false"/>
    <we:property name="isFiltersActionButtonVisible" value="true"/>
    <we:property name="initialStateBookmark" value="&quot;H4sIAAAAAAAAA+1ZWW/bRhD+KwafhWLv5ebNUdy0yIkozUthBLM7Q5kBTaoU5do1/IfyN/rHOiQV5/AhVzEQ1670QO7scq795ljyNMNyuajg5CUcUvYo+7XGMgE27Y7MJlk9Eh+/evXsxe6bZ+9f7r7YY3Kz6MqmXmaPTrMO2jl178rlCqqeBRN/359kUFWvYd6PCqiWNMkW1C6bGqryLxoX81TXruhsktHxompa6FnOOuioZ3vEy3nMsuVPmiVC6sojmlHqRqpFyF2UKkaSSurcEBS8bDkuGDS7dEnPehA/beoOyprF9DQhHCqZtFY5kI1OBmV6+rKs59Va4c/Pvj1Z9F5ZHgBf2RvxA4vt+ZydsTmFLlQhU6EBpNI2ogTVP1uUVbcWF0/2jhcte4r9N/LaxSOoE2E2uKOl5Wj9abY7n7c0h2493PtqctpUq8NL6LNm1SZ6Q4O9e3VXdicso3h/RDXCMuu1fN02vCUDfWcGFY3Un1f12sOiHx40f05b4i3BnrDPlGsdkqDF9dRXXuFBi9Q+PhksflK2n7ZRTb5R/Aday+YxKdkg0WGRciVCCCSS9huB0NFxF5vji1DIi0CmQCe1QZGSscqkjdzKQw6ci7xckEBRCGlikMLkSSm1LURjwtwRFuDzQBJzjNLdaYjybVF2DwWiV1k7QpSB5IlybZUXYJLLPcG2oJIFWm+E1FGA4qux5jvgzop474rCORkNxiiFC9tCNBTa2kAQnSIijGitvNMQ/a0uu+XOrKnwocD0OotHqAZlBSYBQQtPwpKDuBkQV0C1EJArzqEuYYqUA6QktodqMKmIidOxJhBOUAK62xnwpkV6cq7tlEnzpuVurrqg8C8ltdCmg5PndETVRd3O5y9OfdLpHbTl2LMNdtzUvrcQK9p50rd5vfLrrvOcWfaV0efLvtBnff/HqoQdpB2Ebu2stSnZi78/joR/GXPAa6cH0HbfhtzYe7JaH77oLtfeHQPxAbhzfwgbG7xAGxJKlEok4UHK7YOQrAnGWCF0QCMiN98qbR+E93kTdutmG0hPD8pUUTerykStNCbnkpoLr625YVmR35aV++/ksXLFItdGOG2IouV22wbhN0Lzuox7a50hrlJ3CRYmd6JK3WoTtCjp0nz8n2mBblI6bhsX++tmKaLkdlwHk2MiaW0Odxq+t5bKBuud4tOyBjIC+eCt+hc621cpDFF4E4QQnAhyb7mdxTvgy2mzqjsG0YNIBV1LdAiL+5YJnrbNanGLaeAzJsY0oLXz/BMAGlFpSzbhxkC44kAuglSeCuQzvc4h+hTD5pTyIwE4ffV09lCO4pfbOrYyJFUQwSnJyTCQNzbi5oPzFYfwHHX0JqZgrATJ6TVJ+o7+X+Q6mQDaC+J/HnPnttUsOYEuOjfkZ+2ED3ZrqKNxtghGBWlNhNwIab+v+bvPXfMVx+17WIRStVry/hOOuv3/ruD6dwUueS+jFQmEB4+RtLTbRncA5S2ZJEUEkYQ1Sent844HdMI5LUTySVpmqTfnnau+9gVhEMBb7Dtt6UI0W2bXgd1nSnZI7XzY22bVLReQ6DXUNEBoMW5TScM6DiqokXB93/bX5yUDdRT8DqpVL3P4DpsNQliXkqGw4YH+62w2qNXv59k/bTEVaykeAAA=&quot;"/>
    <we:property name="bookmark" value="&quot;H4sIAAAAAAAAA+1Z227cNhD9FUPPi2J4F/uWbtK0QNoG3TQvhVEMOaO1AlnaSlrXbuAf6m/0x0pJG+fiy7qKgbh2dx8kDqnhzPDM8FB6m1HZbSo8+xGPOfs6+76mMiI17YHIFlk9CYWPymE0AciDDhy89Km32fRlU3fZ12+zHts196/LbovVoCkJfz1cZFhVL3E9tAqsOl5kG267psaq/JOnwamrb7d8vsj4dFM1LQ4qVz32PKg9ScNTezDhK5VmxNiXJ7zi2E9SQ5jbIGQILKRQuWYs0rBuGjBaduWQQfU4/bKpeyzrNM0gA7AkRVRK5sgmWOGlHuRdWa+rncHvn311thmC0x1huqZohDdp2kHP+Xlyp1CFLEQsFKKQygQSKIdni7Lqd9OFs2enmzZFKsVv0vWETrCOTNkYjpa7yfu32ZP1uuU19rvms486l021Pb5Cvmq2beSfefT3Wd2X/Vmao/jthGvCLhusfNk2aUlG+cEKK56k327rXYRhaB41fyxbTktCg+AwSW4MSMSWdl0fRSU1WuL2m7PR46dl+24Z5eITw7+gt8m9JIrGC7JUxFyC954h4X8vEHo+7UNzehkKeeFZF2SF0gQxaiN13KutPE6Jc1mX9QI5AAgdvACdRynlXIiGSLllKtDlngXlFIS91xBNt0XZPxaIXuftBNEEJMecKyMdoI42d4xzQSUKMk6DUAFQpqs2+jPgngxxzhaFtSJoCkGA9XMh6gtljGcMVjIzBTJG3GuI/lKXfXewaip6LDC9yeMJql4aoAjoFTgGwxbDfkBcA9UCMJephtpIMXCOGCPMh6rXsQgxlWPFCBY4It/vCnjbTXpxYe0yidZNm0hddcng70pusY1HZy/4hKvLtl30X+56Z9NrbMuJs41+3Na/VxgqPng60LzB+B35vFCWfeT0xbAP7Nnd/74t8YD4gLDfBWvnSvbD339Ngn+Zc5jGLo+w7T9NuYl7JrPefMAud9GdEvERhPNwTBvjHZDxkQQJCREcCjE/Cdlor7UBUJ40hES+ZZyfhA95EZ7UzRxIL4/KWHG/qsrIrdA6T1tqDk4ZfcttRXy6rTz8IE87VyhypcEqzRxMotvGg9sLzZsq7p0xQ9rG/gosLO7FLnWnJGhT8pX1+D9DgW6zddw1Lg53ZCmQSHRceZ1TZGFMjvcavndWykbvrUynZYWsgdLBWw4vdObvUuQDOO0BIBWC3JlEZ+kexHLZbOs+gehRlIK+ZT7GzUOrBM/bZru5wzLwHhNTGVDKuvQDREUklWETaW8iXHMgBy+k44LSmV7lGFwMfn9J+ZIAXP70fPVYjuJX+zpRGRbSg7dSpGLo2WkTaP/B+ZpDeE4qOB2i10agSOU1Cv4M/g+5itqjcsDpn4fc2rmWRQtkg7VjfVYWnDezoU7amsJr6YXRAXMNwnwe+XvIrPma4/YD3IRite3S+jNNtv3/ruDmdwU2OieCgYjg0FFgJczc7PYonWEdBQSECEZHqebXHYdkwVoFEF0UJqlU++vOdV/7PGhCdIYGpi2sD3pmdR3VvZdkx9yux7Vttn23wcgvseYRQptpmUoex6WkwpqYdvftcH1RJqBOE7/GajvMOX6HzcZphvU5/wfQPZHNAB4AAA==&quot;"/>
    <we:property name="datasetId" value="&quot;056e0602-8432-4402-879a-89ad1722c504&quot;"/>
    <we:property name="embedUrl" value="&quot;/reportEmbed?reportId=c25d5bdd-5a9e-4ffc-81ba-49169b29538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31394C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Oliveira</cp:lastModifiedBy>
  <cp:revision>3</cp:revision>
  <dcterms:created xsi:type="dcterms:W3CDTF">2018-06-07T21:39:02Z</dcterms:created>
  <dcterms:modified xsi:type="dcterms:W3CDTF">2024-10-23T18:13:11Z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