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d9ddda1-6876-4528-b7b1-c0ee1e24073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85eca38-398e-4470-88eb-c98d117c0266/e07d0bb71cec0b01fe3b?fromEntryPoint=export&amp;pbi_source=storytelling_addin&quot;"/>
    <we:property name="reportState" value="&quot;CONNECTED&quot;"/>
    <we:property name="artifactViewState" value="&quot;live&quot;"/>
    <we:property name="reportEmbeddedTime" value="&quot;2024-10-22T18:38:16.572Z&quot;"/>
    <we:property name="creatorSessionId" value="&quot;e394427e-a348-4c62-89e7-cdcb75485272&quot;"/>
    <we:property name="creatorUserId" value="&quot;10032003D14B90D3&quot;"/>
    <we:property name="creatorTenantId" value="&quot;ef742594-524e-4e79-b811-a75b9c3cb5bc&quot;"/>
    <we:property name="pageDisplayName" value="&quot;Colaboradores&quot;"/>
    <we:property name="pageName" value="&quot;e07d0bb71cec0b01fe3b&quot;"/>
    <we:property name="reportName" value="&quot;Processamento de Dados&quot;"/>
    <we:property name="isVisualContainerHeaderHidden" value="false"/>
    <we:property name="isFiltersActionButtonVisible" value="true"/>
    <we:property name="initialStateBookmark" value="&quot;H4sIAAAAAAAAA+VZ23LbNhD9lQ6fNR1cCTBvtuNmOmkuE3fy0sl4FsBCZoYiORSVSs34Y/ot/bEuScWx5YtsyVbk9kkSFloc7J6zWJBfk5BP6wIWb2GCyYvk1zLkHkLV/KSTUVIOg4fv3r1+c/Dh9enbgzfHNFzVbV6V0+TF16SFZoztx3w6g6JzQYN/fBolUBTvYdz9ilBMcZTU2EyrEor8Lxwmk6ltZng+SnBeF1UDncuTFlrs3H6h6fSb1uY/S1oRfJt/wRP07TCKzATmnOEePXOMR5SOpk2HCT2yG6d0rvvlj6qyhbykZboxnwmpmHA21cqGAGnKYzc+zctxsQT8/b+/L+ouKvmEdthFw32mZTs/5+e0nZB5ZEqBSzPlrDc2aLWpr4g6yBAZpMJmxqGQzm7qS3FgyJg0mBoZDXLw2Vpf0MfzcNa2FPZrLtHaIDg4zUxUYKVkAFu6VDyTgJnQIRJCaTQt0bmIedEuk+UWx/O6IZ4R+waXR8SacdUQcYuk51OD04E+X5OjqphN+m/HV8ZPqlnj8QP2eT4u27xdkCdfFeCIjCSApIPzvqmIub3pbTXBU19N6gLbqjeeVX8eNUhrE0J2PrqAcxC+QOlpdBXLwXjc4Bja5c/jLYAGrLEMWJJcVnC+vLCclgS5N/8yK5fK0deBf6KROzPWNogTqK8m65smaeXPl1T3qqlmdZ+bJwv8p54oMlrLmQrGeR+JiJCZ9TKbnkF9gzTSYAU6kyFqbTNnUg1ih6SjXELTUvEsl8S6ms0L2/d83sa83WDqEzLG5oJ9D+UTuAKP56t8qpqAzeGij/HLvPlW6/loW6HcdyMds0aJsJ7SHyMdGl5AhNSn68mwC8nfIZETKP75u8mrFbGzDZLjoQn3zIxYzcyP3uyQQEMHpbUOuQYjZGAZpLgXCay7UnkLCy/btqvWe5LAjTY7JFCnwHnm0GU2yqBAU3O2aWkXGUoBUqkoo3QCAILftIPSMSjhDcuY8M6hRIvppr5QgUC0XAfvfeo5M1Js3CVK4aKW2hqvLI+auljYC8JfEvFpX4fhrkJ8pbf6T2jgsfY/yIJ6/+CYs1nKPEifBcXMM+pS1ibt6Cz3tP+TIvfYcKWs1pklXdD16boUMzLZmFmbcjQolNZxh7FY9gyn67rWV5s3SQ+JhlAiiwZSmQUwLnCIKv0xl6a7af6wZnavKtRjdlg9wqMzCsVzqlF3tV23XAaXFFtsdx98OKeGG6KiM1Fw4yBIYCGETN6jjbjliDVCsxhZkJwaCrSZVLDLevN/UNhdZ6DYQGZ1js9OY2tisKdCI3EYdIo7p20UJsRU7PL42f4w3q0i7ot31b5dS7xHcniUADyFFh7OpEEAwYMPFoNPpdaapSxV65+DtzhvXTW/4TqnPSjOQ3B00HBAcGH984v9lNPuUa3an/TR5DWRPHWke751U76jSybYjHt+VLN2WoPH91Bij7Qe/OQ4vA+b11AGDMvvTff5W06MGsLwEYpZF4H+fV3SL0KRySkca/7QvcVLelg9uH8BH7zLtFEcAAA=&quot;"/>
    <we:property name="bookmark" value="&quot;H4sIAAAAAAAAA+VZ227bRhD9lYLPQrBX7m7eEscNChSBURd5KQxjdndWZkCRBEWldg1/TL+lP9YhqTixfJEt2YrSPkncWc3MzpwzM0tdZrGYNyVcfIAZZq+zX6pYBIh1+5POJlk1Lmqd8gQ5i0xL75jlJkiS1k1X1NU8e32ZddBOsftYzBdQ9ppo8Y+TSQZleQTT/ilBOcdJ1mA7rysoi79w3Eyirl3g1STD86asW+hVHnfQYa/2M22nZ3KBv+otQuiKz3iMoRtXkZnIvDc8YGCe8YTS07b5uGHw7M4tverB/EFddVBUZKZfC05IxYS3uVY2Rshznvr1eVFNy6XDX3/7+0XTB6eY0Qn7aPhPZLbXc3VFx4kuIFMKfO6Ut8HYqNWmuhLqKGNikAvrjEchvd1Ul+LAkDFpMDcyGeQQ3FpdMMTz7aLrKOy3VKK1UXDwmpmkwErJALZUqbiTgE7omMhDaTSZ6FWkouyWyfIXh+dNSzgj9I0qDwg107ol/JbZgKcW5yN8LrODulzMhm+HN9aP60Ub8Dcc8nxYdUV3QZpCXYInMBIPst6do7Ym5A6iD/UMT0M9a0rs6kF4Vv950CLZJg/Z1eTanTfxM1SBVld9eTOdtjiFbvl4uIWjERusIlZElxU/311LTityeRD/vKiWzNG3HT+hlQcz1rWIM2huJusLJ8nyp29Y976tF82QmxcL/MkAFJms5UxF40NIBERwZj3N5mfQ3EGNPFqB3jhEra3zJtcgdgg6yiW0HRXPagmsm9m8ln3N533I241PQ0Km2F6j76l4Al/i4fkqnuo2Yvv2Yojxu6L9Uuv5ZFuiPPYgPbImmbCB0p8SNY0ggLpfyNeDYReUf4Aix1D+83db1CtkZxskJ0AbH5kZsZqZ733YMYGGGqW1HrkGI2RkDnLciwQ2fam8B4Xfyrar1nuSwI0OOyZQ58C58+idTTIq0DScbVrahUMpQCqVZJJeAEAMm05QOkUlgmGOieA9SrSYb6oLFQhEy3UMIeSBMyPFxlOiFD5pqa0JyvKkaYqFvQD8NyQ+HeowPFSIb8xW/wkOPNf5R1rQ7B8989blLIAMLipmfqApZW3SDs6KQOc/LouALVfKau0s8YKuT7ep6Ehkk7M252hQKLqp7jAWy5nhdN3U+n7zIekp0RBKuGQgly6C8ZFDUvn3uTQ9DPOnDbN7VaGec8IaPDw4o1D8SDXqobHrnsvgEmIX290Hn46p8YaoqCcKbjxECSzG6OQjxoh7WqwRmqXEouQ0UKB1UsEu683/gWEP9UCxAc2aAn84jq2JwZ4Sjchh0CvuvbZJmJhyscv2s30z3i0jHuvvqny7kXiP6PAsAXgJLjwdSSMBYoAQLcaQS601y1mu1r8H7/C88/X5Hdc5HUBxHqOnRsMBwcf17y/2k06792pV/qKvJm+R5KUjPeCt3/LVu2yG7XTAR73o5g0EPIIKB0+bUU+B4/9h5w1UEePye9t//loQosYwfIRy0Udg+L8uG8wMxv4FiBzLmSgcAAA=&quot;"/>
    <we:property name="datasetId" value="&quot;15103809-c288-47c1-953c-cc85379c0bd0&quot;"/>
    <we:property name="embedUrl" value="&quot;/reportEmbed?reportId=b85eca38-398e-4470-88eb-c98d117c0266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A3A3A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2024-10-22T18:39:14Z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