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81eef33-7418-4edb-965d-a359eb8c359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3232e2d-355d-49b9-bc14-bd7648c300d0/c850ad92e1ac84e8e65e?bookmarkGuid=3f3d76b1-06bc-4eb5-8965-1e2e31afeb60&amp;bookmarkUsage=1&amp;ctid=ef742594-524e-4e79-b811-a75b9c3cb5bc&amp;fromEntryPoint=export&quot;"/>
    <we:property name="reportState" value="&quot;CONNECTED&quot;"/>
    <we:property name="artifactViewState" value="&quot;live&quot;"/>
    <we:property name="reportEmbeddedTime" value="&quot;2024-10-23T19:19:58.889Z&quot;"/>
    <we:property name="creatorSessionId" value="&quot;f1c2e548-fb11-4860-9254-8ec06f87ec59&quot;"/>
    <we:property name="creatorUserId" value="&quot;10032003D14B90D3&quot;"/>
    <we:property name="creatorTenantId" value="&quot;ef742594-524e-4e79-b811-a75b9c3cb5bc&quot;"/>
    <we:property name="pageDisplayName" value="&quot;Vendas&quot;"/>
    <we:property name="pageName" value="&quot;c850ad92e1ac84e8e65e&quot;"/>
    <we:property name="reportName" value="&quot;storytellying_1&quot;"/>
    <we:property name="isVisualContainerHeaderHidden" value="false"/>
    <we:property name="isFiltersActionButtonVisible" value="true"/>
    <we:property name="initialStateBookmark" value="&quot;H4sIAAAAAAAAA+1Z21LcOBD9FcoveQFKN8tS3oBka7dyoyCbly0q1ZJag1PGntgewizFD+1v7I9t256BQGYYMmR3k8DbuKVpnXPcrW7J50nIm3EB09dwgsnT5Lcy5B5CVW+oZDMpB+PumzcvXu0cvHj/eufVczJX4zavyiZ5ep60UI+wfZc3Eyg6F2T842gzgaLYh1H3FKFocDMZY91UJRT5nzhMpqG2nuDFZoJn46KqoXN52EKLndtTmk7PtDbflrQi+DY/xUP07WD1JmUQrEAO3ig0qFOkac0woUe2cErnul9+rypbyEtaprM5JV2GAa3zClOTae9tZ4950c6nTJ+fjWtiR5yn406VnXAKpceQ9BRqbAbE58nOaFTjCNrZ4/Nrg3tVMTlZYD+sJrXHA4z9UNnm7ZTWiHlJa+SdXBck1X5dkZD9yMYhFDhYf5mUM11Y93hcfdqrkYQMneGILE1ejoqZ7lcSvB1oeKg7CpX7QOJ1VOkPVR2w3p32bJ/l9Vx2sXkD9P/KlKiRiSvBM8ZSG52U0grgQXSOb+Wcn1BwXifd+WKogtGK+UyziNZKjXylr+YYxgt86cykGFFxgkaoQmplWBtXBImK6QCBy6CZzXS6Li4LKuWRSebIp0gFOEi/81D/vczbZuOwKsJDCPfb2M5DnmGUQPFpuNZCWgc/y261uRrvrznWUPvj6Us8xeJLaJfjXw7NAb2DOh/qTU9jTXqzinnpLLnG+FlXybppn+GZ/f44yWEj4EaAFgZXMyrJTlklt4myR6ZRVVOFLh6ULq/+/qtZIMzKZAeau3cMdXsz44d+gmB9+KxjmKk77AMPQM6jviDEGI3RXHHLvUWbSXTZuoUqDUZK42MQqZIKtGFWrNyZHmpQv61z6pfbGh9T/u4pf4cC8VjQvp+3uLigrdy3x/lp1b4FV+B33aotP5ksqTAH1afmp68un+9rJMQg9s9Pewj1o+FCA8pmfp0xMK+rov81hADJUnR/G8Y+TrCeEuB+/Arodgdj+xLi9gIA21dak8u8Ia0LGDddlnWXK2QK2CvwAqfDWl8X+i8rKjsdjD4X3wvntZWKbUUj0i2lndwC5f1WFEFoEUOU1t/MkRvRkDf7eVnOAXbb4z3Y9zViCfHr69CkuqrajtxckndQTLpXUk6KYnawQiASQmAQmbNZajTq1ed/6NN7d9K2fRjd6Ihc9CqVLFXGUZ9lM8+YW+myxbPWVWdfepOM06FdRxlSMNKkMkhzr/7qW+2ElxnzlRt9U+Qe62tEkxOsR31edy+5JzIeFspxGK9CP4w9z/PkZU7cB9/9OyW3T3ax/YRYPiFM81PzksrBb1aObyzJ0lowj7+vTsqVSw59vYRMUxQ7L0EJCyp6WB15y/p64RgXCJY7qYVwWabMPRPDAgRmuBTS8si09iyuvh+73aXkHJhwgQVlZOY5z9jq7PjR2sj/IpvpZ5j4dp2EdlAvPHD/2H3btZuBb6/ykLDKOsowZKmW2oFAoUL2GL5roDrE0QnV+Mfw/VfD90rlTtXZV8Sr+pwc54E6raQPbR8U1wp8oOYFM6+YtKs/0iz5gMGjN9T/eI7Wc/AeDMK6dc1kJmbSK20gy0BKp4eb9HV8KcVTJTSnamYUZxyZj/csaD4V1FN7VFYZYaUJLN7XpSHBUvQmplwzZ9IY73Dbt8Il9bUqCMVtsBmi4Okdvk4teyFCqiwT3KDLtFZBp/o+7bIiATMWonEZ8yl14Xy1fkvCDpELHy3LjElpY+bBhDVZ9u4W9bvVpG3G4HEfSlzQ9/bHyoBhRe/bf3Af0o6w5N0dyu1/6A5Il33yxcU/qeAHxRIgAAA=&quot;"/>
    <we:property name="bookmark" value="&quot;H4sIAAAAAAAAA+1ZX1PcNhD/Koxf8gKM/lmW8hZIOu007TAhzUuH6ayk1eGMsS+2j3Bl+EL9Gv1iXdt3EOAOkyNtk8DbeaVb7e/nXe1P8nkS8mZawPxXOMHkefJTGXIPoaq3VLKdlINReHSWW5Wicxq1YZp1o9W0zauySZ6fJy3UE2zf5c0Mis4TGX8/2k6gKA5g0j1FKBrcTqZYN1UJRf4nDpNpqK1neLGd4Nm0qGroXB620GLn9pSm0zOFwHclrQi+zU/xEH07WL1JGQQrkIM3Cg3qFGlaM0zoI1s5pXPdL79flS3kJS3T2ZySLsOA1nmFqcm097azx7xol1Pmr86mNaEjzPNpR86LcAqlx5D0EGpshojPkxeTSY0TaBePr64N7lfF7GSF/bCa1R7fYOyHyjZv57RGzEtaI+/ouiCqDuqKiOxHtg6hwMH6w6xc8MK6x+Pq436NRGToDEdkafJyUix4v6Lg7QDDQ91BqNx7Iq+DSn+o6oD13rxH+zKvl7SL7RtB/69ICRqZuBI8Yyy10UkprQAeROf4Tsz5CSXnddCdL4YqGK2YzzSLaK3UyEd9NccwXeFLZybFiIpTaBRVSK0MG8cVQaJiOkDgMmhmM51uGpcFlfLIJHPkU6QCHKRfear/VuZts3VYFeExpPtdaJcpzzBKoPw0XGshrYPvZbfaHo/3xxxrqP3x/DWeYnE7tMvx20PLgN5BnQ/9poexIbxF47x0llxD/LLrZN20T+JZ/P4wy2Er4FaAFgZXCyjJi7JK7iJln0yTqqZGXTwqXn75+69mBTGjxQ40d/8Y6vZmxQ96gsJ6/4liWLA77AOPgM6jviHEGI3RXHHLvUWbSXTZpo0qDUZK42MQqZIKSDBaMbozPdakflvnpJfbGp9K/v4lf48G8dTQvp63uLqhje7b0/y0at+CK/CrlmrrTyZrOsyb6mPz3XeXT/c1ImIg+/uHPaT60XChAWWzvM4YkNdV0f8aUoBoKbq/DWMfZljPKeB+/CrQ3S6M3csQd1cEsHvFNbnMG+K6gGnTVVl3uUKmgD0DP+N8WOvzUv91RW2nC6OvxT+E89pKxXaiEemO0k7ugPJ+J4ogtIghSutv1siNbMibg7wslwF22+MD0Pc9Yg3w6+vQpLqq2g7ckpJ3UMy6V1LOimJxsEIgEEJgEJmzWWo06vHzP/TlvTdr2z6NbigiF71KJUuVcaSzbOYZc6MuWzxrXXV225tknA7tOsqQgpEmlUGaB+mrL7UTXlbMZ270TZF7rK8BTU6wnvR13b3kHsh0WCjHYbwK/TD2OM+T1zlhH3z375TcPtvD9iNi+YxiWp6a13QOfrNzfGFK1vaCZf59dlGOLjnoegmZpix2XoISFlT0MJ5563S9cIwLBMud1EK4LFPmgYVhAQIzXAppeWRaexbH78fudik5ByZcYEEZmXnOMzZeHd+ajPwvqpl+hplvNyloB/XKA/e3rduu3Qx8eZaHglXWUYUhS7XUDgQKFbKn9N0gqkOcnFCPf0rffzV9r1juWF18TLzqz8lxHkhpJX1q+6C4VuADiRfMvGLSjn+kWfMBg0dvSP94jtZz8B4MwqZ9zWQmZtIrbSDLQEqnh5v0TXwpxVMlNKduZhRnHJmPD2xoPhWkqT0qq4yw0gQWH+rSEGEpehNTrpkzaYz3uO0bcUm6VgWhuA02QxQ8vcfXqXUvREiVZYIbdJnWKuhUP0QuKyIwYyEalzGfkgrn4/ytSTtELny0LDMmpY2ZBxM2RNm7W6V3q1nbTMHjAZS4Qvf2x8qAYUT79h/cL3XvxcU/4ozzQekfAAA=&quot;"/>
    <we:property name="datasetId" value="&quot;eae87495-0827-4287-a9a2-59333a36f4fb&quot;"/>
    <we:property name="embedUrl" value="&quot;/reportEmbed?reportId=43232e2d-355d-49b9-bc14-bd7648c300d0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6FAF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Oliveira</cp:lastModifiedBy>
  <cp:revision>3</cp:revision>
  <dcterms:created xsi:type="dcterms:W3CDTF">2018-06-07T21:39:02Z</dcterms:created>
  <dcterms:modified xsi:type="dcterms:W3CDTF">2024-10-23T19:20:28Z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