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86e9cc6-679c-45ad-9d7c-0cdde75ad4bb}">
  <we:reference id="WA200003233" version="2.0.0.3" store="pt-BR" storeType="OMEX"/>
  <we:alternateReferences/>
  <we:properties>
    <we:property name="Microsoft.Office.CampaignId" value="&quot;none&quot;"/>
    <we:property name="reportUrl" value="&quot;/groups/me/reports/50741bd3-730f-42a4-8de0-038e91333ad0/6f3a4428d50dc34625e8?bookmarkGuid=4200e3de-afc8-4720-9e70-8c1582d89f2e&amp;bookmarkUsage=1&amp;ctid=ef742594-524e-4e79-b811-a75b9c3cb5bc&amp;fromEntryPoint=export&amp;pbi_source=storytelling_addin&quot;"/>
    <we:property name="reportState" value="&quot;CONNECTED&quot;"/>
    <we:property name="artifactViewState" value="&quot;live&quot;"/>
    <we:property name="reportEmbeddedTime" value="&quot;2024-10-24T14:05:03.232Z&quot;"/>
    <we:property name="creatorSessionId" value="&quot;ad472df6-ce95-41ae-9ee8-3aef63f3d1d9&quot;"/>
    <we:property name="creatorUserId" value="&quot;10032003D14B90D3&quot;"/>
    <we:property name="creatorTenantId" value="&quot;ef742594-524e-4e79-b811-a75b9c3cb5bc&quot;"/>
    <we:property name="pageDisplayName" value="&quot;Vendas parte 1&quot;"/>
    <we:property name="pageName" value="&quot;6f3a4428d50dc34625e8&quot;"/>
    <we:property name="reportName" value="&quot;storytellying_2&quot;"/>
    <we:property name="isVisualContainerHeaderHidden" value="false"/>
    <we:property name="isFiltersActionButtonVisible" value="true"/>
    <we:property name="initialStateBookmark" value="&quot;H4sIAAAAAAAAA+1a3W7bNhR+FUPXxkCR+u1dmmZA0aXJ6iy7GILgkDyK1cmSJ1GZ3SCP1Kfoi+2QkpsfO47jDS2KybmweHR0/vnxc6AbT+fNvIDle5ih98p7W+pcga7qkfDGXtkJX5+cvDs++PDu8v3B8RGJq7nJq7LxXt14BuorNOd500JhTZDwj4uxB0VxCld2lUHR4NibY91UJRT5J+yU6ZapW7wde7iYF1UN1uTEgEFr9prUaU2+/Z9sIKBMfo0TVKaTJlJxydM4SRRLYyZByoTUmk7BRbZRxZp27g+r0kBekhsrYxlLQhFljLPQT1UUMRFaeZOXV0Uf8N2zZ8u5rUozBfqmasiP5Nbaub2ldDSGkZIBxBgwFCqVSZo+a8vgwshqsW5N+Gka+lmsOMRRghSf8u3TWV6YPnjZ9+7GgygVPBBhHAnhB8wXqJmV923ceHvcm7J656uq87H3c13NqJc3Xj8YmjSPSpObpV1cXmOpoSFZlwC7HX/VzO5rZts0tf/Q6By+fN6s2bTyrxbrpdVfzGtsujhvvMnqBl3/urrYlkezeyLN7pk0z6VCe2KCBXXWxXJYFe3Mxf8om6qtFX7A7G7RG7ezcFpXtI2cg1NnnmR3/i97GXn6fYo19o5oP5ve+tEib9xk7eiVnFq3Z26LO3NPaGakeWGr8a/c+S/0R4me1Brr10un+yavV/DAH0/JMULT1vii1B/U+9y2fnQMiy+fZzD6rcw1aEI3ipeiOKvm3ivRxe7azbc04e2jtjd7DMST8+CiAVngltxWG8YW23bNI3cWdmdYUtFtMiMxcuM7ksuRm/nRrEuc5nla/X1YI6lrtwE8JZNABqEWYRbKIIJAQnwPcjbeHiBngJwBcr4d5LysKrsXpa/JGoS86eHDTMGMpnCNo6zDkTX8oEfl0gblvJiOCx3S3auqJhpaeI4d3gt5pyle2xNPgOUamn0N4UBfQ6lQr/nfravre33X3j4OyRZ3K3HM2rLE4iFvpMV/OqT7p2OHsqPupP3xHjnve7zcHZp2beqFm93UDxJOlJn4rs94KjUHOdDm4QwbzrAf9AwbaPMAOQPkDJAz0Ob/MW2eVNTSBw3ehzLPczycQm2+M2nemMx3I8xKp0mSAfeJ3ELKA85YMhDm4fQaTq8f9PQaCPMAOQPkDJAzEOaBMG8nzN8unB7z60q3ptrr393TttQ16lMkr6WZGFB/ou6aNXD6x5w+ilACcpAsZChi2tdCWCtbK5zP4GrDWy2B73NgmocijjlnItU62NeW4hhrFoZaijhJ/UQk+vm3bZ6wlZGpGBkPkQkNgAHyvXOUSmsVIVeMEvRVoH3m72tLEwnhOvM5gzgkaiLpp9W+tgRwIRkypujPZ9pX+LytJ95OSmPBNXCm0oCBjpgO/Hi/uJy5O4k3Q4Jxe1G1ppmDwlMou0Ni3g1ojk6PkAVKbfe7u3bs7JecaFrn+ByK1oG+fW/Mc04olrznmlsesG+Trcgmff4B0VHwtdkmAAA=&quot;"/>
    <we:property name="bookmark" value="&quot;H4sIAAAAAAAAA+1Z227cNhD9FUPPi4J3kXlLnDQp4LZGHfilCIohOVor1UobSnLtGv6hAPmK/FhH0uZie51NhBZN7DztakgdzZkbZ6SLLJbtuoLzX2CF2YPspzqWAWKT9mS2yOpJaJXFoNHlkKPjhkmDnlabdVc2dZs9uMg6SEvsjsu2h2pAIuHvLxYZVNUhLIerAqoWF9kaU9vUUJV/47SZlrrU4+Uiw7N11SQYII866HCAPaXtdE0q8B8GfSB05SkeYegmqSkkKCVs1CwGqYzQaGlbO20YNdu6ZYAeH7/f1B2UNT1mkBVF4UFG7kywEVWwgrFRXlbdZos/f3K2TsSOOJ+vB+M8jKdQB4zZSCFhO2l8kT1cLhMuodtcPrmyuN9U/WqL/KjpU8DfsBiX6q7szukZ8Y9TrCO02SUZ6jA1ZMZRvv/r06NR9mNfb2zChsuT5q/9hGTEOAhekKQt62W1sfkH+s8nCgHSoH7jX5LhBpp0Q5MipkfnI9PHZXpncrG4pvD/xpJokciDEFGwwDU3Nvcidyx81S476ENq7r7PbqE5Oc2Bk5w7bR0ao7yMwriv2mmPsQ1UKZr27jvuE1Qn5xnPhAy28N47GR13QX3dGXc8SPcOylf92zcR7r4Hd/Gd3GiLXGuMELi3UgZgIeA34MZHqe/ujQ9vITs5kHFNR58EZpD6MerQqLkZsD9Juz0B+r3Ce8AKkjtnJcVDro0xXDBn52IxD3kebC4AwAdvC6HYXCwXZShMHpmiemMFHfIRZ2PxkBuRW+0NyMIH6SZfzMISskCCKxx4E1xE7/TO5Nmn4Fw2idrr6kb+fGnUrFMT+665HjaHH4mvJsTiLubwqNP+CaTu203ld0MN3fHyo7FlEywTg389Ol5MmarRm2gcSM81SE3DUXF3joDFf5B4xS2KHeFyhfXWxPsexfOi+DNMPUUx98wqCmUhVQjMcy4EfI/iHQUC3r65odfhe+EXRnCXEFewvh69WyPiaWr69byi9imdp1AQyHMRitx46mKEptZjetdzn0LhWYkJUjg5P8BTrG4q+H795tI7xY4hldN7uJHMrIzdvE58D5VdHTJhQ/gjbTb/X/Ul7EXci7RlgtoQyX5++3pbeN53szxP5QpbysE5qdt2EP7E+JBu2XoC7a7qd9ewm3ibSgu1+AYYFOisoTEElde7p4dyBcst00NOQ5GzSnKtfPRSMqblXCzrbK4QDTjSzwinrBFzsbRxhRHDURo8M0wD47MnN48cpCyCAu58Eaxw3O/E6vCs883ZFjSlgkbQoFTUgJy8EOayZH4Y/nwBXgUnDDPWzbY+FAIK5QoVc+mlZtF8xqx7CxaCoCZcsoDWMaW5Y1HN9iTmwedoI4Ho3GIwYba9FHeGYtUG5JIpp5yzfG5U5AgAIecxMAGxcB7sTI4Edu0LzthZjPVJWs29xZwFHrTQEUQ+vhkp22dljFhvvkZNKB9QsxWm5Vh9mr5r1xDwEGoci9x6KiUljvvoZIE6DhV2/J+G34OSOoxJ+WOo+kHv8SHZ8JSxhlz+A1K5XCBrGwAA&quot;"/>
    <we:property name="datasetId" value="&quot;d5c54bcb-b292-4453-9a7f-ac29d6899fcc&quot;"/>
    <we:property name="embedUrl" value="&quot;/reportEmbed?reportId=50741bd3-730f-42a4-8de0-038e91333ad0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023666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Daniel Oliveira</cp:lastModifiedBy>
  <cp:revision>3</cp:revision>
  <dcterms:created xsi:type="dcterms:W3CDTF">2018-06-07T21:39:02Z</dcterms:created>
  <dcterms:modified xsi:type="dcterms:W3CDTF">2024-10-24T14:05:33Z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