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4" d="100"/>
          <a:sy n="114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52b52890-a930-4aca-8150-a260462593a0}">
  <we:reference id="WA200003233" version="2.0.0.3" store="pt-BR" storeType="OMEX"/>
  <we:alternateReferences/>
  <we:properties>
    <we:property name="Microsoft.Office.CampaignId" value="&quot;none&quot;"/>
    <we:property name="reportUrl" value="&quot;/groups/me/reports/8e829ad6-a18c-455b-9a55-28f789d4564f/a84b02506d76661fb6ab?fromEntryPoint=export&quot;"/>
    <we:property name="reportState" value="&quot;CONNECTED&quot;"/>
    <we:property name="artifactViewState" value="&quot;live&quot;"/>
    <we:property name="reportEmbeddedTime" value="&quot;2024-10-21T16:38:50.142Z&quot;"/>
    <we:property name="creatorSessionId" value="&quot;bef1398e-931c-47ac-b248-f27e30488454&quot;"/>
    <we:property name="creatorUserId" value="&quot;10032003D14B90D3&quot;"/>
    <we:property name="creatorTenantId" value="&quot;ef742594-524e-4e79-b811-a75b9c3cb5bc&quot;"/>
    <we:property name="pageDisplayName" value="&quot;Vendas&quot;"/>
    <we:property name="pageName" value="&quot;a84b02506d76661fb6ab&quot;"/>
    <we:property name="reportName" value="&quot;Relatorios_com_Power_BI&quot;"/>
    <we:property name="isVisualContainerHeaderHidden" value="false"/>
    <we:property name="isFiltersActionButtonVisible" value="true"/>
    <we:property name="initialStateBookmark" value="&quot;H4sIAAAAAAAAA+1azVLcRhB+FUoXX6iU5l/jG2DHSdnYLpNwSblSPTM9i1xC2ugHgyleKFV5Cr9YWtIaG7zLYhk7BFwcWPXM9vTX83VP96xOk5A38wJOnsMhJg+TX8uQewhVvaGTzaQchdsvXjzd3Xr19M/nW7uPSVzN27wqm+ThadJCPcN2P286KHoVJPzj9WYCRfESZv1ThKLBzWSOdVOVUOTvcJxMQ23d4dlmgsfzoqqhV7nXQou92iOaTs+0NvtJ0Irg2/wI99C3oxQy6VKuUh2M1ppFp8HRtGacMFi2dEqvelh+pypbyEtappehVQ64RpcaZaUWTIHs5TEv2sUUd/L4eF4TOsJ8Mu+9shWOoPQYkgFCjc1o8WmyNZvVOIN28fj4wuBOVXSHS+R7VVd7fIVxGCrbvD2hNWJe0hp5764zctXLuiJHDiP7WAYYpT935cIvaf94UL3dqZEcGXrBa5I0eTkrFn7/6ILfRhge6h5C5d6Q83qo9IWqDlhvnwxoH+X1B7fzzUtG/6dICRqJnBYAIBkqjD4yJRBVr/hKzPkhkfMi6F5XJrSGqJkUNmDkVqgIt5wGv5d5gIDNRu+l/J4w4hqgR3IoF7jgTEXtlEMtdCbZVHIEiEKmQQiVZl55FsSo6xaT4xE2nvJcdS9IcQXYkQwYnPImGsUgZIZpFUDd8g181vm6ug+btwLouHGp5lnK0HhttQtojZFuahSzyLy31iPXzGUYA3o/VRcHptBZxjOW+mAFs6mZqku5VGeCSg8FaIRROnp+y8m58+LJ3n3g5nKcIzWtlxgyzKJNFRjlrbhG9dEcwHxZ9RGQIUIGjgpw5pnQkE7WlVlGXMoAMEJQ1mR6si6lvaQqWmhlMPBMBIBsqi6WRR3IGgfeKNAxRjE5/JSyUalAmZxO4tTYKMR6jCt0OUQBOk1lkNFlkvbSiam6RF9pWOU1A+E97aMVk9MVGGs5B254RB+VNpavTzErfA+WcpTlMTOGMw5Ck+pbnmKu2+Rsntu7Q6JZVVMPW3xm8i851lD7g5NneITF59adj38+9MGmfajzsVMdkExEuOi1z5UlFwsZaGGY9ok9i89/dTlsBNwINGVUtYCS7L7/exR8YfYFmrtzAHV7OQWPHTeZ9eaTnnrh3TEx3wN3vh4Ch4pGlmVOWgwx8zrI1K5vC68i4k2Fxx7ODpFK3iUbv/k/i+D1ZULRNeRtDNtQLyXsraoZVt9ZXCeyvgE/ev8ubvr6Lx9WoXfqQR4Clsl4bIFkIWpPTS4HFYJwUtyr4+E7ROValoeq7Nof9J5A76G6lI4pF8ExA1JaHRlbX43DYOV217bDyXGpaEqp4LIoTJReS6eZoBL4K1XKlLoFkXL60yhVYEzflcvm7xto9DF00+Lsx2nyNe4eo03G4LQTNuV9E2bQCWN/8HiKY+H9P5OK97ZGPIT53eLuk7rq5jdL3IV/R9oqtEoiN0baNKjouHfrrzOuzuiZ8dSfc7AqQwYelEnX/8xwtUpj6SSzYDLnUDMJUmt/K3qOVWS9cw0HvOtq3L1r0fVtTobzAFvXZGCagVJeW2Z8UClQuOi1kbLqzi6iU5oxGXz0IvDMXaOO+h4hcn7j8IWMa4rcY30BaHKI9Wy4F+nvKAYg83GhHJuPPj4dkPT/n+WEfdS9D0XXq32wje1bxPJBvwWLe+sVJGaXSXzDLllJy8HW5kZJuVhyTPoGpWZWAVORIxX0ILxcy7sWj1tXHS+7XQfkgQ8vHHDJjUiZncpiVP0v08Gj0Vpw6lu0nfz+gtU+uBA4RIfMI3Xx6fpmZelt8aBuGQ2rrm3m4PEllLiEjkRDKEPP9yspObwUNGYEsiV3xToO968KndP37OxfaUyfjbYkAAA=&quot;"/>
    <we:property name="bookmark" value="&quot;H4sIAAAAAAAAA+1azW7cNhB+FUOXXIxC/Cdzi500LZC0Qd36UuQwJIdrBbK01Y9jJ/ALFehT5MU6kjZO7Ky9juKkrh344NWQO5xv+A05M6u3WSzaZQknv8AhZg+zn6tYBIh1s6Wz7ayahEEpVFY4bjgEEwID62m0XnZFXbXZw7dZB80Cu/2i7aEcNJHwz5fbGZTlC1gMTwnKFrezJTZtXUFZvMFpMg11TY+n2xkeL8u6gUHlXgcdDmqPaDo9kwnsB0ErQuiKI9zD0E1SsNLnXOU6Gq01S17DYFg7TRgtWztlUD0uv1tXHRQVLTPI0CkPXKPPjXJSC6ZADvJUlN1qij95crxsCB1hPlkOznkUj6AKGLMRQoPtZPHb7NFi0eACutXjk3ODu3XZH66R79V9E/A3TONQ1RXdCa2RiorWKAZ3nZKrXjQ1OXIc2ccqwiT9sa9WfsmHx4P69W6D5Mg4CF6SpC2qRbny+wcX/D7BCNAMEGr/ipw3QKUv1E3EZudkRPu4aN67nW9fMPo/RUrQSOS1AADJUGEKiSmBqAbFV2IuDomc50EPuqzQGpJmUriIiTuhEtxyGvxRFREitluDl4p7wohrgJ7IoXzkgjOVtFcetdBWsrnkiJCEzKMQKrdBBRbFpOsWk+MxtoHOufpekOIKsBMZMHoVTDKKQbSGaRVB3fINfNaHpr4Pm3cJ0Gnjcs1tztAE7bSP6IyRfm4Us8RCcC4g18xbTBFDmKuLA1PoHeOW5SE6wVxu5upSPtdWUOqhAI0wSqfAbzk5d399uncfuLke50RNFyRGiza5XIFRwYlrZB/tASzXZR8RGSJY8JSHs8CEhny2LusYcckCYIKonLF6ti6lg6QsWmhlMHIrIoCdq4vZpCNZ46mcUKBTSmJ2+CnlklKRTnK6iXPjkhCbMV6iyyMK0Hkuo0zeStpLL+bqEkOm4VTQDESgmkk4Mfu4AuMc50D1V8KQlDZUis31PTg6oxxP1hjOOAhNqm/5EXPdImf7zN5dEi3qhkrZ8hOTfyqwgSYcnDzDIyw/te5s/NOh9zbtQ1NMleqIZCbCVcl9piw7n8hAB+O0j+xZff6rL2Ar4lakKZOqFZTs+bu/J8Fnnr5Ac3cPoOkuHsFTxU1mvfqopl55dzqY74E7X46BQ0kjs9ZLhzHZoKPM3eay8Coi3lR47OHiECnlXbPx2/+zCN6cJpR9S97GuAPNWsLeqpzh8p7FdSLrK/Bj8O+q4Td8+bCOg1MPihixyqZrCySLSQcqcjmoGIWX4l5dD98gKjeyPNZV332n9wx6j9ml9Ez5BJ4ZkNLpxNjmbBxGK3f6rhtvjgtJU04Jl0Nhkgxaes0EpcBfqFLmVC2InNOfRqkiY/quNJu/baDRx9jPi7Pvt8mXuHuKNpmi1164nA9FmEEvjPvO4zmOhXf/zEreuwbxEJZ3i7tPm7pf3ixxV/6daKvQKYncGOnyqJLnwW9uZ1x9olsTqD7n4JRFBgGUyTf/zHC1SuPoJnNgrPeomQSpdbgVNcdlZL1zBQe86Rt8ftei6+vcDGcBtqnIwNyCUkE7ZkJUOVC46I2RclnPLqFXmjEZQwoicuuvkUd9ixA56zh8JuPasgjYnAOaHWKzGPsiQ49iBLKcFiqw/eDjtyOS4f+zgrBPuveh7Ae1D3awe41YPRi2YNW3voTE7CKJb9gll9JytLW9UVKulpwOfYNSM6eAqcSREnoQQW7kXYfHna+P13XXAXnk4wsHXHIjcubmshjV8Mt0DGi0FpzqFu1mv7/gdIg+Rg7JIwtIVXy+uVhZ2y0e1a2jYd137RICvoAK19CRaAhVHPh+JSXHl4LO6Hh6+i8v9hS/jSQAAA==&quot;"/>
    <we:property name="datasetId" value="&quot;10719bd3-30d3-4712-9df1-aa65a8f6daec&quot;"/>
    <we:property name="embedUrl" value="&quot;/reportEmbed?reportId=8e829ad6-a18c-455b-9a55-28f789d4564f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4B6C80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82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Daniel Oliveira</cp:lastModifiedBy>
  <cp:revision>3</cp:revision>
  <dcterms:created xsi:type="dcterms:W3CDTF">2018-06-07T21:39:02Z</dcterms:created>
  <dcterms:modified xsi:type="dcterms:W3CDTF">2024-10-21T16:41:04Z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