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4"/>
    <p:sldMasterId id="2147484012" r:id="rId5"/>
    <p:sldMasterId id="2147484078" r:id="rId6"/>
    <p:sldMasterId id="2147484096" r:id="rId7"/>
    <p:sldMasterId id="2147484099" r:id="rId8"/>
    <p:sldMasterId id="2147484057" r:id="rId9"/>
    <p:sldMasterId id="2147484091" r:id="rId10"/>
  </p:sldMasterIdLst>
  <p:notesMasterIdLst>
    <p:notesMasterId r:id="rId31"/>
  </p:notesMasterIdLst>
  <p:handoutMasterIdLst>
    <p:handoutMasterId r:id="rId32"/>
  </p:handoutMasterIdLst>
  <p:sldIdLst>
    <p:sldId id="256" r:id="rId11"/>
    <p:sldId id="262" r:id="rId12"/>
    <p:sldId id="257" r:id="rId13"/>
    <p:sldId id="269" r:id="rId14"/>
    <p:sldId id="278" r:id="rId15"/>
    <p:sldId id="280" r:id="rId16"/>
    <p:sldId id="270" r:id="rId17"/>
    <p:sldId id="271" r:id="rId18"/>
    <p:sldId id="26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81" r:id="rId27"/>
    <p:sldId id="267" r:id="rId28"/>
    <p:sldId id="265" r:id="rId29"/>
    <p:sldId id="266" r:id="rId30"/>
  </p:sldIdLst>
  <p:sldSz cx="12192000" cy="6858000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Prusher" initials="MP" lastIdx="2" clrIdx="0">
    <p:extLst>
      <p:ext uri="{19B8F6BF-5375-455C-9EA6-DF929625EA0E}">
        <p15:presenceInfo xmlns:p15="http://schemas.microsoft.com/office/powerpoint/2012/main" userId="S::melissa.prusher@avaap.com::070c6267-8f48-4ef8-9835-891acb428c46" providerId="AD"/>
      </p:ext>
    </p:extLst>
  </p:cmAuthor>
  <p:cmAuthor id="2" name="Steven Knurr" initials="SK" lastIdx="3" clrIdx="1">
    <p:extLst>
      <p:ext uri="{19B8F6BF-5375-455C-9EA6-DF929625EA0E}">
        <p15:presenceInfo xmlns:p15="http://schemas.microsoft.com/office/powerpoint/2012/main" userId="S::steven.knurr@avaap.com::543b9a02-f127-48e8-99c9-3c34ab347cbe" providerId="AD"/>
      </p:ext>
    </p:extLst>
  </p:cmAuthor>
  <p:cmAuthor id="3" name="Brett Weiss" initials="BW" lastIdx="1" clrIdx="2">
    <p:extLst>
      <p:ext uri="{19B8F6BF-5375-455C-9EA6-DF929625EA0E}">
        <p15:presenceInfo xmlns:p15="http://schemas.microsoft.com/office/powerpoint/2012/main" userId="S::brett.weiss@avaap.com::87286efe-91d1-4586-a788-408fbb9dd3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EBE1"/>
    <a:srgbClr val="D2DDE8"/>
    <a:srgbClr val="F7C85E"/>
    <a:srgbClr val="9FE2D8"/>
    <a:srgbClr val="89DBCF"/>
    <a:srgbClr val="7D94A6"/>
    <a:srgbClr val="808083"/>
    <a:srgbClr val="E7792B"/>
    <a:srgbClr val="EE9F2D"/>
    <a:srgbClr val="F9E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0FA69E-2B2A-D4E6-B62E-C1307DBA668A}" v="85" dt="2024-01-15T17:58:13.533"/>
    <p1510:client id="{C0073C5C-4B3B-4AF7-8297-BE3AB03882C4}" v="313" dt="2024-01-15T21:03:19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204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microsoft.com/office/2015/10/relationships/revisionInfo" Target="revisionInfo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ÑO ALVAREZ, DANIEL FRANCISCO" userId="S::daniel.nuno@iteso.mx::051eb321-736a-47ed-bc73-59b6420ea017" providerId="AD" clId="Web-{B80FA69E-2B2A-D4E6-B62E-C1307DBA668A}"/>
    <pc:docChg chg="addSld modSld">
      <pc:chgData name="NUÑO ALVAREZ, DANIEL FRANCISCO" userId="S::daniel.nuno@iteso.mx::051eb321-736a-47ed-bc73-59b6420ea017" providerId="AD" clId="Web-{B80FA69E-2B2A-D4E6-B62E-C1307DBA668A}" dt="2024-01-15T17:58:13.533" v="80" actId="20577"/>
      <pc:docMkLst>
        <pc:docMk/>
      </pc:docMkLst>
      <pc:sldChg chg="modSp new">
        <pc:chgData name="NUÑO ALVAREZ, DANIEL FRANCISCO" userId="S::daniel.nuno@iteso.mx::051eb321-736a-47ed-bc73-59b6420ea017" providerId="AD" clId="Web-{B80FA69E-2B2A-D4E6-B62E-C1307DBA668A}" dt="2024-01-15T17:58:13.533" v="80" actId="20577"/>
        <pc:sldMkLst>
          <pc:docMk/>
          <pc:sldMk cId="2354132147" sldId="278"/>
        </pc:sldMkLst>
        <pc:spChg chg="mod">
          <ac:chgData name="NUÑO ALVAREZ, DANIEL FRANCISCO" userId="S::daniel.nuno@iteso.mx::051eb321-736a-47ed-bc73-59b6420ea017" providerId="AD" clId="Web-{B80FA69E-2B2A-D4E6-B62E-C1307DBA668A}" dt="2024-01-15T17:54:30.079" v="16" actId="20577"/>
          <ac:spMkLst>
            <pc:docMk/>
            <pc:sldMk cId="2354132147" sldId="278"/>
            <ac:spMk id="2" creationId="{81460416-BBB4-1815-F665-80DE20D6A000}"/>
          </ac:spMkLst>
        </pc:spChg>
        <pc:spChg chg="mod">
          <ac:chgData name="NUÑO ALVAREZ, DANIEL FRANCISCO" userId="S::daniel.nuno@iteso.mx::051eb321-736a-47ed-bc73-59b6420ea017" providerId="AD" clId="Web-{B80FA69E-2B2A-D4E6-B62E-C1307DBA668A}" dt="2024-01-15T17:58:13.533" v="80" actId="20577"/>
          <ac:spMkLst>
            <pc:docMk/>
            <pc:sldMk cId="2354132147" sldId="278"/>
            <ac:spMk id="3" creationId="{776DFAC9-85D3-14CB-7A77-4AC42674B6D9}"/>
          </ac:spMkLst>
        </pc:spChg>
      </pc:sldChg>
    </pc:docChg>
  </pc:docChgLst>
  <pc:docChgLst>
    <pc:chgData name="NUÑO ALVAREZ, DANIEL FRANCISCO" userId="S::daniel.nuno@iteso.mx::051eb321-736a-47ed-bc73-59b6420ea017" providerId="AD" clId="Web-{C0073C5C-4B3B-4AF7-8297-BE3AB03882C4}"/>
    <pc:docChg chg="addSld delSld modSld sldOrd">
      <pc:chgData name="NUÑO ALVAREZ, DANIEL FRANCISCO" userId="S::daniel.nuno@iteso.mx::051eb321-736a-47ed-bc73-59b6420ea017" providerId="AD" clId="Web-{C0073C5C-4B3B-4AF7-8297-BE3AB03882C4}" dt="2024-01-15T21:03:18.329" v="303" actId="20577"/>
      <pc:docMkLst>
        <pc:docMk/>
      </pc:docMkLst>
      <pc:sldChg chg="modSp">
        <pc:chgData name="NUÑO ALVAREZ, DANIEL FRANCISCO" userId="S::daniel.nuno@iteso.mx::051eb321-736a-47ed-bc73-59b6420ea017" providerId="AD" clId="Web-{C0073C5C-4B3B-4AF7-8297-BE3AB03882C4}" dt="2024-01-15T20:58:26.740" v="271" actId="20577"/>
        <pc:sldMkLst>
          <pc:docMk/>
          <pc:sldMk cId="0" sldId="269"/>
        </pc:sldMkLst>
        <pc:spChg chg="mod">
          <ac:chgData name="NUÑO ALVAREZ, DANIEL FRANCISCO" userId="S::daniel.nuno@iteso.mx::051eb321-736a-47ed-bc73-59b6420ea017" providerId="AD" clId="Web-{C0073C5C-4B3B-4AF7-8297-BE3AB03882C4}" dt="2024-01-15T20:58:26.740" v="271" actId="20577"/>
          <ac:spMkLst>
            <pc:docMk/>
            <pc:sldMk cId="0" sldId="269"/>
            <ac:spMk id="288" creationId="{00000000-0000-0000-0000-000000000000}"/>
          </ac:spMkLst>
        </pc:spChg>
      </pc:sldChg>
      <pc:sldChg chg="modSp">
        <pc:chgData name="NUÑO ALVAREZ, DANIEL FRANCISCO" userId="S::daniel.nuno@iteso.mx::051eb321-736a-47ed-bc73-59b6420ea017" providerId="AD" clId="Web-{C0073C5C-4B3B-4AF7-8297-BE3AB03882C4}" dt="2024-01-15T21:01:13.262" v="295" actId="20577"/>
        <pc:sldMkLst>
          <pc:docMk/>
          <pc:sldMk cId="2354132147" sldId="278"/>
        </pc:sldMkLst>
        <pc:spChg chg="mod">
          <ac:chgData name="NUÑO ALVAREZ, DANIEL FRANCISCO" userId="S::daniel.nuno@iteso.mx::051eb321-736a-47ed-bc73-59b6420ea017" providerId="AD" clId="Web-{C0073C5C-4B3B-4AF7-8297-BE3AB03882C4}" dt="2024-01-15T20:58:02.770" v="264" actId="20577"/>
          <ac:spMkLst>
            <pc:docMk/>
            <pc:sldMk cId="2354132147" sldId="278"/>
            <ac:spMk id="2" creationId="{81460416-BBB4-1815-F665-80DE20D6A000}"/>
          </ac:spMkLst>
        </pc:spChg>
        <pc:spChg chg="mod">
          <ac:chgData name="NUÑO ALVAREZ, DANIEL FRANCISCO" userId="S::daniel.nuno@iteso.mx::051eb321-736a-47ed-bc73-59b6420ea017" providerId="AD" clId="Web-{C0073C5C-4B3B-4AF7-8297-BE3AB03882C4}" dt="2024-01-15T21:01:13.262" v="295" actId="20577"/>
          <ac:spMkLst>
            <pc:docMk/>
            <pc:sldMk cId="2354132147" sldId="278"/>
            <ac:spMk id="3" creationId="{776DFAC9-85D3-14CB-7A77-4AC42674B6D9}"/>
          </ac:spMkLst>
        </pc:spChg>
      </pc:sldChg>
      <pc:sldChg chg="addSp delSp modSp new ord">
        <pc:chgData name="NUÑO ALVAREZ, DANIEL FRANCISCO" userId="S::daniel.nuno@iteso.mx::051eb321-736a-47ed-bc73-59b6420ea017" providerId="AD" clId="Web-{C0073C5C-4B3B-4AF7-8297-BE3AB03882C4}" dt="2024-01-15T21:01:48.029" v="299" actId="20577"/>
        <pc:sldMkLst>
          <pc:docMk/>
          <pc:sldMk cId="226013138" sldId="279"/>
        </pc:sldMkLst>
        <pc:spChg chg="add del mod">
          <ac:chgData name="NUÑO ALVAREZ, DANIEL FRANCISCO" userId="S::daniel.nuno@iteso.mx::051eb321-736a-47ed-bc73-59b6420ea017" providerId="AD" clId="Web-{C0073C5C-4B3B-4AF7-8297-BE3AB03882C4}" dt="2024-01-15T18:43:46.162" v="15" actId="20577"/>
          <ac:spMkLst>
            <pc:docMk/>
            <pc:sldMk cId="226013138" sldId="279"/>
            <ac:spMk id="2" creationId="{4B8A4C78-6C2A-7FA5-11E0-016C6C235C28}"/>
          </ac:spMkLst>
        </pc:spChg>
        <pc:spChg chg="mod">
          <ac:chgData name="NUÑO ALVAREZ, DANIEL FRANCISCO" userId="S::daniel.nuno@iteso.mx::051eb321-736a-47ed-bc73-59b6420ea017" providerId="AD" clId="Web-{C0073C5C-4B3B-4AF7-8297-BE3AB03882C4}" dt="2024-01-15T21:01:48.029" v="299" actId="20577"/>
          <ac:spMkLst>
            <pc:docMk/>
            <pc:sldMk cId="226013138" sldId="279"/>
            <ac:spMk id="3" creationId="{BD651C87-6B2E-0FC9-71D3-88B4B3A692EA}"/>
          </ac:spMkLst>
        </pc:spChg>
      </pc:sldChg>
      <pc:sldChg chg="modSp new">
        <pc:chgData name="NUÑO ALVAREZ, DANIEL FRANCISCO" userId="S::daniel.nuno@iteso.mx::051eb321-736a-47ed-bc73-59b6420ea017" providerId="AD" clId="Web-{C0073C5C-4B3B-4AF7-8297-BE3AB03882C4}" dt="2024-01-15T19:46:29.444" v="239" actId="20577"/>
        <pc:sldMkLst>
          <pc:docMk/>
          <pc:sldMk cId="1110411488" sldId="280"/>
        </pc:sldMkLst>
        <pc:spChg chg="mod">
          <ac:chgData name="NUÑO ALVAREZ, DANIEL FRANCISCO" userId="S::daniel.nuno@iteso.mx::051eb321-736a-47ed-bc73-59b6420ea017" providerId="AD" clId="Web-{C0073C5C-4B3B-4AF7-8297-BE3AB03882C4}" dt="2024-01-15T18:59:30.668" v="172" actId="20577"/>
          <ac:spMkLst>
            <pc:docMk/>
            <pc:sldMk cId="1110411488" sldId="280"/>
            <ac:spMk id="2" creationId="{4BB1035E-1C38-DAAA-7CBF-1E07A03DF696}"/>
          </ac:spMkLst>
        </pc:spChg>
        <pc:spChg chg="mod">
          <ac:chgData name="NUÑO ALVAREZ, DANIEL FRANCISCO" userId="S::daniel.nuno@iteso.mx::051eb321-736a-47ed-bc73-59b6420ea017" providerId="AD" clId="Web-{C0073C5C-4B3B-4AF7-8297-BE3AB03882C4}" dt="2024-01-15T19:46:29.444" v="239" actId="20577"/>
          <ac:spMkLst>
            <pc:docMk/>
            <pc:sldMk cId="1110411488" sldId="280"/>
            <ac:spMk id="3" creationId="{8918647E-BE39-6327-582F-15F845C8890E}"/>
          </ac:spMkLst>
        </pc:spChg>
      </pc:sldChg>
      <pc:sldChg chg="new del">
        <pc:chgData name="NUÑO ALVAREZ, DANIEL FRANCISCO" userId="S::daniel.nuno@iteso.mx::051eb321-736a-47ed-bc73-59b6420ea017" providerId="AD" clId="Web-{C0073C5C-4B3B-4AF7-8297-BE3AB03882C4}" dt="2024-01-15T18:45:19.169" v="33"/>
        <pc:sldMkLst>
          <pc:docMk/>
          <pc:sldMk cId="1363092035" sldId="281"/>
        </pc:sldMkLst>
      </pc:sldChg>
      <pc:sldChg chg="addSp delSp modSp new">
        <pc:chgData name="NUÑO ALVAREZ, DANIEL FRANCISCO" userId="S::daniel.nuno@iteso.mx::051eb321-736a-47ed-bc73-59b6420ea017" providerId="AD" clId="Web-{C0073C5C-4B3B-4AF7-8297-BE3AB03882C4}" dt="2024-01-15T21:03:18.329" v="303" actId="20577"/>
        <pc:sldMkLst>
          <pc:docMk/>
          <pc:sldMk cId="2032883151" sldId="281"/>
        </pc:sldMkLst>
        <pc:spChg chg="mod">
          <ac:chgData name="NUÑO ALVAREZ, DANIEL FRANCISCO" userId="S::daniel.nuno@iteso.mx::051eb321-736a-47ed-bc73-59b6420ea017" providerId="AD" clId="Web-{C0073C5C-4B3B-4AF7-8297-BE3AB03882C4}" dt="2024-01-15T21:03:18.329" v="303" actId="20577"/>
          <ac:spMkLst>
            <pc:docMk/>
            <pc:sldMk cId="2032883151" sldId="281"/>
            <ac:spMk id="2" creationId="{80D8054A-5BDA-DAA8-D46D-ADF7888EB1F7}"/>
          </ac:spMkLst>
        </pc:spChg>
        <pc:spChg chg="mod">
          <ac:chgData name="NUÑO ALVAREZ, DANIEL FRANCISCO" userId="S::daniel.nuno@iteso.mx::051eb321-736a-47ed-bc73-59b6420ea017" providerId="AD" clId="Web-{C0073C5C-4B3B-4AF7-8297-BE3AB03882C4}" dt="2024-01-15T19:53:58.062" v="249" actId="20577"/>
          <ac:spMkLst>
            <pc:docMk/>
            <pc:sldMk cId="2032883151" sldId="281"/>
            <ac:spMk id="3" creationId="{7292CA25-26AA-CC18-81D9-D216B0793D59}"/>
          </ac:spMkLst>
        </pc:spChg>
        <pc:spChg chg="add del mod">
          <ac:chgData name="NUÑO ALVAREZ, DANIEL FRANCISCO" userId="S::daniel.nuno@iteso.mx::051eb321-736a-47ed-bc73-59b6420ea017" providerId="AD" clId="Web-{C0073C5C-4B3B-4AF7-8297-BE3AB03882C4}" dt="2024-01-15T19:53:07.450" v="244"/>
          <ac:spMkLst>
            <pc:docMk/>
            <pc:sldMk cId="2032883151" sldId="281"/>
            <ac:spMk id="4" creationId="{031071B1-D016-039A-55FB-C73686531E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935FD3-E027-4F48-83ED-3BCC6AE89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E9256-7B3E-4DB1-8569-7F93641178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6DCB5D3D-C12B-412F-BCD2-85704B9FC75F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D04A7-99DB-4F99-A170-EFC04FE931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B65C0-9E5B-4094-ABFE-2407709354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01D1BD61-02A7-4C07-A97E-4F7BA0252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17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78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5216131-7224-4CC3-B34D-CF3208C365F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69988"/>
            <a:ext cx="5619750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980"/>
            <a:ext cx="5661660" cy="3686711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7"/>
            <a:ext cx="3066733" cy="46977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D0708491-E9D3-4A93-AFAA-3F10490D0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27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eec6ef7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eec6ef7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48e7891c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48e7891c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7eec6ef76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7eec6ef76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eec6ef76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eec6ef76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eec6ef76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7eec6ef76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eec6ef76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eec6ef76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eec6ef76e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eec6ef76e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71b87967d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71b87967d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48e7891c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48e7891c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48e7891c0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48e7891c0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CE340A11-8447-925E-7C82-C9BA2CDA93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95" y="0"/>
            <a:ext cx="12214577" cy="6858000"/>
          </a:xfrm>
          <a:prstGeom prst="rect">
            <a:avLst/>
          </a:prstGeom>
        </p:spPr>
      </p:pic>
      <p:sp>
        <p:nvSpPr>
          <p:cNvPr id="7" name="Freeform 10">
            <a:extLst>
              <a:ext uri="{FF2B5EF4-FFF2-40B4-BE49-F238E27FC236}">
                <a16:creationId xmlns:a16="http://schemas.microsoft.com/office/drawing/2014/main" id="{67A65717-E8B1-FDE1-B8DD-CB91FBE99908}"/>
              </a:ext>
            </a:extLst>
          </p:cNvPr>
          <p:cNvSpPr/>
          <p:nvPr userDrawn="1"/>
        </p:nvSpPr>
        <p:spPr>
          <a:xfrm>
            <a:off x="6449932" y="2432957"/>
            <a:ext cx="5742068" cy="4425043"/>
          </a:xfrm>
          <a:custGeom>
            <a:avLst/>
            <a:gdLst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01066 w 4334933"/>
              <a:gd name="connsiteY2" fmla="*/ 4334933 h 4334933"/>
              <a:gd name="connsiteX3" fmla="*/ 4334933 w 4334933"/>
              <a:gd name="connsiteY3" fmla="*/ 0 h 4334933"/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26666 w 4334933"/>
              <a:gd name="connsiteY2" fmla="*/ 4334933 h 4334933"/>
              <a:gd name="connsiteX3" fmla="*/ 4334933 w 4334933"/>
              <a:gd name="connsiteY3" fmla="*/ 0 h 4334933"/>
              <a:gd name="connsiteX0" fmla="*/ 4327167 w 4327524"/>
              <a:gd name="connsiteY0" fmla="*/ 0 h 4334933"/>
              <a:gd name="connsiteX1" fmla="*/ 0 w 4327524"/>
              <a:gd name="connsiteY1" fmla="*/ 4334933 h 4334933"/>
              <a:gd name="connsiteX2" fmla="*/ 4326666 w 4327524"/>
              <a:gd name="connsiteY2" fmla="*/ 4334933 h 4334933"/>
              <a:gd name="connsiteX3" fmla="*/ 4327167 w 4327524"/>
              <a:gd name="connsiteY3" fmla="*/ 0 h 4334933"/>
              <a:gd name="connsiteX0" fmla="*/ 4327167 w 4327524"/>
              <a:gd name="connsiteY0" fmla="*/ 0 h 4339987"/>
              <a:gd name="connsiteX1" fmla="*/ 0 w 4327524"/>
              <a:gd name="connsiteY1" fmla="*/ 4339987 h 4339987"/>
              <a:gd name="connsiteX2" fmla="*/ 4326666 w 4327524"/>
              <a:gd name="connsiteY2" fmla="*/ 4339987 h 4339987"/>
              <a:gd name="connsiteX3" fmla="*/ 4327167 w 4327524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26666 w 4333178"/>
              <a:gd name="connsiteY2" fmla="*/ 4339987 h 4339987"/>
              <a:gd name="connsiteX3" fmla="*/ 4333178 w 4333178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31174 w 4333178"/>
              <a:gd name="connsiteY2" fmla="*/ 4339987 h 4339987"/>
              <a:gd name="connsiteX3" fmla="*/ 4333178 w 4333178"/>
              <a:gd name="connsiteY3" fmla="*/ 0 h 43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178" h="4339987">
                <a:moveTo>
                  <a:pt x="4333178" y="0"/>
                </a:moveTo>
                <a:lnTo>
                  <a:pt x="0" y="4339987"/>
                </a:lnTo>
                <a:lnTo>
                  <a:pt x="4331174" y="4339987"/>
                </a:lnTo>
                <a:cubicBezTo>
                  <a:pt x="4333930" y="2895009"/>
                  <a:pt x="4330422" y="1444978"/>
                  <a:pt x="4333178" y="0"/>
                </a:cubicBez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09DB0B16-4247-560B-7754-7C91CECACF08}"/>
              </a:ext>
            </a:extLst>
          </p:cNvPr>
          <p:cNvSpPr/>
          <p:nvPr userDrawn="1"/>
        </p:nvSpPr>
        <p:spPr>
          <a:xfrm>
            <a:off x="-29062" y="1"/>
            <a:ext cx="11087611" cy="6858000"/>
          </a:xfrm>
          <a:custGeom>
            <a:avLst/>
            <a:gdLst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405467 w 8271933"/>
              <a:gd name="connsiteY3" fmla="*/ 8467 h 6874933"/>
              <a:gd name="connsiteX4" fmla="*/ 0 w 8271933"/>
              <a:gd name="connsiteY4" fmla="*/ 0 h 6874933"/>
              <a:gd name="connsiteX0" fmla="*/ 0 w 8271933"/>
              <a:gd name="connsiteY0" fmla="*/ 1833 h 6876766"/>
              <a:gd name="connsiteX1" fmla="*/ 0 w 8271933"/>
              <a:gd name="connsiteY1" fmla="*/ 6876766 h 6876766"/>
              <a:gd name="connsiteX2" fmla="*/ 8271933 w 8271933"/>
              <a:gd name="connsiteY2" fmla="*/ 6876766 h 6876766"/>
              <a:gd name="connsiteX3" fmla="*/ 1397762 w 8271933"/>
              <a:gd name="connsiteY3" fmla="*/ 0 h 6876766"/>
              <a:gd name="connsiteX4" fmla="*/ 0 w 8271933"/>
              <a:gd name="connsiteY4" fmla="*/ 1833 h 6876766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315708"/>
              <a:gd name="connsiteY0" fmla="*/ 0 h 6874933"/>
              <a:gd name="connsiteX1" fmla="*/ 0 w 8315708"/>
              <a:gd name="connsiteY1" fmla="*/ 6874933 h 6874933"/>
              <a:gd name="connsiteX2" fmla="*/ 8315708 w 8315708"/>
              <a:gd name="connsiteY2" fmla="*/ 6874933 h 6874933"/>
              <a:gd name="connsiteX3" fmla="*/ 1394780 w 8315708"/>
              <a:gd name="connsiteY3" fmla="*/ 2153 h 6874933"/>
              <a:gd name="connsiteX4" fmla="*/ 0 w 8315708"/>
              <a:gd name="connsiteY4" fmla="*/ 0 h 68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708" h="6874933">
                <a:moveTo>
                  <a:pt x="0" y="0"/>
                </a:moveTo>
                <a:lnTo>
                  <a:pt x="0" y="6874933"/>
                </a:lnTo>
                <a:lnTo>
                  <a:pt x="8315708" y="6874933"/>
                </a:lnTo>
                <a:lnTo>
                  <a:pt x="1394780" y="2153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818EAFE-3667-E73A-BB2C-86CAF85E02D2}"/>
              </a:ext>
            </a:extLst>
          </p:cNvPr>
          <p:cNvSpPr/>
          <p:nvPr userDrawn="1"/>
        </p:nvSpPr>
        <p:spPr>
          <a:xfrm>
            <a:off x="6454706" y="5138579"/>
            <a:ext cx="4549421" cy="1719422"/>
          </a:xfrm>
          <a:prstGeom prst="triangle">
            <a:avLst>
              <a:gd name="adj" fmla="val 49551"/>
            </a:avLst>
          </a:prstGeom>
          <a:solidFill>
            <a:srgbClr val="9FE2D8"/>
          </a:solidFill>
          <a:ln>
            <a:solidFill>
              <a:srgbClr val="9FE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C93C2-B91F-3062-A53C-F2EB09A0F2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38" y="4849978"/>
            <a:ext cx="2149826" cy="50315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C2C29-5B3A-3020-096F-099096E32E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317" y="4565282"/>
            <a:ext cx="6400800" cy="6650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2"/>
                </a:solidFill>
              </a:defRPr>
            </a:lvl1pPr>
            <a:lvl2pPr>
              <a:defRPr sz="3200" b="1">
                <a:solidFill>
                  <a:schemeClr val="bg2"/>
                </a:solidFill>
              </a:defRPr>
            </a:lvl2pPr>
            <a:lvl3pPr>
              <a:defRPr sz="3200" b="1">
                <a:solidFill>
                  <a:schemeClr val="bg2"/>
                </a:solidFill>
              </a:defRPr>
            </a:lvl3pPr>
            <a:lvl4pPr>
              <a:defRPr sz="3200" b="1">
                <a:solidFill>
                  <a:schemeClr val="bg2"/>
                </a:solidFill>
              </a:defRPr>
            </a:lvl4pPr>
            <a:lvl5pPr>
              <a:defRPr sz="3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54796A-6007-337C-D2CE-D6A1B66EEA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249862"/>
            <a:ext cx="2743200" cy="4159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287577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838196" y="3778394"/>
            <a:ext cx="5156200" cy="2535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quarter" idx="21" hasCustomPrompt="1"/>
          </p:nvPr>
        </p:nvSpPr>
        <p:spPr>
          <a:xfrm>
            <a:off x="6197596" y="3778393"/>
            <a:ext cx="5156200" cy="2535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1060588"/>
            <a:ext cx="5156200" cy="2535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6197596" y="1060587"/>
            <a:ext cx="5156200" cy="25357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025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mart Art, Thre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1" y="4606184"/>
            <a:ext cx="2648484" cy="171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71758" y="4606184"/>
            <a:ext cx="2648484" cy="171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705315" y="4606184"/>
            <a:ext cx="2648484" cy="1716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1060586"/>
            <a:ext cx="10515600" cy="1119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846666" y="2419964"/>
            <a:ext cx="10507133" cy="1862138"/>
          </a:xfrm>
          <a:prstGeom prst="rect">
            <a:avLst/>
          </a:prstGeom>
        </p:spPr>
        <p:txBody>
          <a:bodyPr/>
          <a:lstStyle>
            <a:lvl1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6270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11268061" y="6315968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s-419" smtClean="0"/>
              <a:pPr algn="r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761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ori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F62A88-FCA4-796D-1489-889CF807BBD2}"/>
              </a:ext>
            </a:extLst>
          </p:cNvPr>
          <p:cNvSpPr/>
          <p:nvPr userDrawn="1"/>
        </p:nvSpPr>
        <p:spPr>
          <a:xfrm>
            <a:off x="4545231" y="1265147"/>
            <a:ext cx="1076356" cy="10763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F1E416-1A61-7068-1511-A0DB0CDACA24}"/>
              </a:ext>
            </a:extLst>
          </p:cNvPr>
          <p:cNvSpPr/>
          <p:nvPr userDrawn="1"/>
        </p:nvSpPr>
        <p:spPr>
          <a:xfrm>
            <a:off x="921963" y="1265147"/>
            <a:ext cx="1076356" cy="107635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9D01EF-30FA-520A-4AEA-C1792F08313F}"/>
              </a:ext>
            </a:extLst>
          </p:cNvPr>
          <p:cNvSpPr/>
          <p:nvPr userDrawn="1"/>
        </p:nvSpPr>
        <p:spPr>
          <a:xfrm>
            <a:off x="8167887" y="1261669"/>
            <a:ext cx="1076356" cy="107635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842B94-68F5-B67C-7838-82DC3D2098FB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8481269" y="2207045"/>
            <a:ext cx="6110" cy="3705936"/>
          </a:xfrm>
          <a:prstGeom prst="line">
            <a:avLst/>
          </a:prstGeom>
          <a:ln w="12700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6152E-4179-7782-9003-F05E3230694D}"/>
              </a:ext>
            </a:extLst>
          </p:cNvPr>
          <p:cNvCxnSpPr/>
          <p:nvPr userDrawn="1"/>
        </p:nvCxnSpPr>
        <p:spPr>
          <a:xfrm>
            <a:off x="1172587" y="2180122"/>
            <a:ext cx="0" cy="3843428"/>
          </a:xfrm>
          <a:prstGeom prst="line">
            <a:avLst/>
          </a:prstGeom>
          <a:noFill/>
          <a:ln w="12700" cap="flat" cmpd="sng" algn="ctr">
            <a:solidFill>
              <a:srgbClr val="37B3A2"/>
            </a:solidFill>
            <a:prstDash val="sysDash"/>
            <a:miter lim="800000"/>
          </a:ln>
          <a:effectLst/>
        </p:spPr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3B001C89-AF3A-E665-0BA5-EDD9024D489D}"/>
              </a:ext>
            </a:extLst>
          </p:cNvPr>
          <p:cNvSpPr/>
          <p:nvPr userDrawn="1"/>
        </p:nvSpPr>
        <p:spPr>
          <a:xfrm>
            <a:off x="1105227" y="2784098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78957E4-9163-DCBF-8EE1-1388179C7D2C}"/>
              </a:ext>
            </a:extLst>
          </p:cNvPr>
          <p:cNvSpPr/>
          <p:nvPr userDrawn="1"/>
        </p:nvSpPr>
        <p:spPr>
          <a:xfrm>
            <a:off x="1105227" y="4289730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55C597A-24FA-B08A-DA55-2C45CCD86719}"/>
              </a:ext>
            </a:extLst>
          </p:cNvPr>
          <p:cNvSpPr/>
          <p:nvPr userDrawn="1"/>
        </p:nvSpPr>
        <p:spPr>
          <a:xfrm>
            <a:off x="1105227" y="5914779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5522D6-B481-41F5-FF58-0E090D42DCF2}"/>
              </a:ext>
            </a:extLst>
          </p:cNvPr>
          <p:cNvCxnSpPr/>
          <p:nvPr userDrawn="1"/>
        </p:nvCxnSpPr>
        <p:spPr>
          <a:xfrm>
            <a:off x="4824265" y="2182248"/>
            <a:ext cx="0" cy="3850001"/>
          </a:xfrm>
          <a:prstGeom prst="line">
            <a:avLst/>
          </a:prstGeom>
          <a:noFill/>
          <a:ln w="12700" cap="flat" cmpd="sng" algn="ctr">
            <a:solidFill>
              <a:srgbClr val="44546A"/>
            </a:solidFill>
            <a:prstDash val="sysDash"/>
            <a:miter lim="800000"/>
          </a:ln>
          <a:effectLst/>
        </p:spPr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ACDBF14F-7542-07C8-DE90-54E369CD42B2}"/>
              </a:ext>
            </a:extLst>
          </p:cNvPr>
          <p:cNvSpPr/>
          <p:nvPr userDrawn="1"/>
        </p:nvSpPr>
        <p:spPr>
          <a:xfrm>
            <a:off x="4756905" y="2785636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A1F269C-29E2-BB52-D696-14F7BF4A62D5}"/>
              </a:ext>
            </a:extLst>
          </p:cNvPr>
          <p:cNvSpPr/>
          <p:nvPr userDrawn="1"/>
        </p:nvSpPr>
        <p:spPr>
          <a:xfrm>
            <a:off x="4756905" y="4289730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13EA2DF-F453-90A4-2EE4-0D1FCD033B6A}"/>
              </a:ext>
            </a:extLst>
          </p:cNvPr>
          <p:cNvSpPr/>
          <p:nvPr userDrawn="1"/>
        </p:nvSpPr>
        <p:spPr>
          <a:xfrm>
            <a:off x="4756905" y="5912981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837AC767-3732-70A2-1136-202A59F5747F}"/>
              </a:ext>
            </a:extLst>
          </p:cNvPr>
          <p:cNvSpPr/>
          <p:nvPr userDrawn="1"/>
        </p:nvSpPr>
        <p:spPr>
          <a:xfrm>
            <a:off x="8418799" y="2785636"/>
            <a:ext cx="137160" cy="135488"/>
          </a:xfrm>
          <a:prstGeom prst="diamond">
            <a:avLst/>
          </a:prstGeom>
          <a:solidFill>
            <a:srgbClr val="EE9F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A7BF7254-8E5B-C89D-04CA-8C6CC3124863}"/>
              </a:ext>
            </a:extLst>
          </p:cNvPr>
          <p:cNvSpPr/>
          <p:nvPr userDrawn="1"/>
        </p:nvSpPr>
        <p:spPr>
          <a:xfrm>
            <a:off x="8418799" y="4289730"/>
            <a:ext cx="137160" cy="135488"/>
          </a:xfrm>
          <a:prstGeom prst="diamond">
            <a:avLst/>
          </a:prstGeom>
          <a:solidFill>
            <a:srgbClr val="EE9F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630546DC-A0A8-71DF-86D8-849D58B83A8C}"/>
              </a:ext>
            </a:extLst>
          </p:cNvPr>
          <p:cNvSpPr/>
          <p:nvPr userDrawn="1"/>
        </p:nvSpPr>
        <p:spPr>
          <a:xfrm>
            <a:off x="8418799" y="5912981"/>
            <a:ext cx="137160" cy="135488"/>
          </a:xfrm>
          <a:prstGeom prst="diamond">
            <a:avLst/>
          </a:prstGeom>
          <a:solidFill>
            <a:srgbClr val="EE9F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71E9E37-4601-E57A-64B0-FFB63242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193"/>
            <a:ext cx="10515600" cy="45527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2A0D5C1F-579F-B3AA-09E5-F6DFD20882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3257" y="1433942"/>
            <a:ext cx="1801397" cy="842963"/>
          </a:xfrm>
          <a:prstGeom prst="rect">
            <a:avLst/>
          </a:prstGeom>
        </p:spPr>
        <p:txBody>
          <a:bodyPr anchor="ctr"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baseline="0">
                <a:solidFill>
                  <a:schemeClr val="accent4"/>
                </a:solidFill>
              </a:defRPr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EE9F2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Case Study Title</a:t>
            </a:r>
            <a:endParaRPr lang="en-US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88F65BD-337C-A386-A4F4-9AAE3339E4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2717" y="1433940"/>
            <a:ext cx="1801283" cy="842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b="1"/>
              <a:t>Case Study Title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D0EBF2A-122B-760A-E1DD-5EE92F728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85905" y="1433940"/>
            <a:ext cx="1801283" cy="842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b="1"/>
              <a:t>Case Study Title</a:t>
            </a:r>
            <a:endParaRPr lang="en-US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7C4B90EB-9400-E57A-5B73-780105FA4D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4916" y="2786255"/>
            <a:ext cx="2694517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D2B705-99FE-3EF9-6FD5-5C79DE7D56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4917" y="4288942"/>
            <a:ext cx="2690169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77F1914-6AFA-4BD4-54C4-718612D552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89031" y="2786255"/>
            <a:ext cx="2694517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3E9562E-6D3E-892D-7C89-A34608C146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9031" y="4288942"/>
            <a:ext cx="2694517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9" name="Picture Placeholder 42">
            <a:extLst>
              <a:ext uri="{FF2B5EF4-FFF2-40B4-BE49-F238E27FC236}">
                <a16:creationId xmlns:a16="http://schemas.microsoft.com/office/drawing/2014/main" id="{E21AB1FF-6A35-1475-88FA-C189331A3EC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09549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0" name="Picture Placeholder 42">
            <a:extLst>
              <a:ext uri="{FF2B5EF4-FFF2-40B4-BE49-F238E27FC236}">
                <a16:creationId xmlns:a16="http://schemas.microsoft.com/office/drawing/2014/main" id="{338894BF-6259-B903-5EA6-2BE7D6B5C0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642403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F3D6167C-7669-25E6-9E18-31C097FD381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256901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797F1A16-952C-086B-6612-75DFAF1F46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7912" y="2788009"/>
            <a:ext cx="2694517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4C20B923-602A-5525-3B55-A2BDBF56DE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77912" y="4289730"/>
            <a:ext cx="2694517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3982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ase Storie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F62A88-FCA4-796D-1489-889CF807BBD2}"/>
              </a:ext>
            </a:extLst>
          </p:cNvPr>
          <p:cNvSpPr/>
          <p:nvPr userDrawn="1"/>
        </p:nvSpPr>
        <p:spPr>
          <a:xfrm>
            <a:off x="6291470" y="1265147"/>
            <a:ext cx="1076356" cy="10763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F1E416-1A61-7068-1511-A0DB0CDACA24}"/>
              </a:ext>
            </a:extLst>
          </p:cNvPr>
          <p:cNvSpPr/>
          <p:nvPr userDrawn="1"/>
        </p:nvSpPr>
        <p:spPr>
          <a:xfrm>
            <a:off x="921963" y="1265147"/>
            <a:ext cx="1076356" cy="1076356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A6152E-4179-7782-9003-F05E3230694D}"/>
              </a:ext>
            </a:extLst>
          </p:cNvPr>
          <p:cNvCxnSpPr/>
          <p:nvPr userDrawn="1"/>
        </p:nvCxnSpPr>
        <p:spPr>
          <a:xfrm>
            <a:off x="1172587" y="2180122"/>
            <a:ext cx="0" cy="3843428"/>
          </a:xfrm>
          <a:prstGeom prst="line">
            <a:avLst/>
          </a:prstGeom>
          <a:noFill/>
          <a:ln w="12700" cap="flat" cmpd="sng" algn="ctr">
            <a:solidFill>
              <a:srgbClr val="37B3A2"/>
            </a:solidFill>
            <a:prstDash val="sysDash"/>
            <a:miter lim="800000"/>
          </a:ln>
          <a:effectLst/>
        </p:spPr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3B001C89-AF3A-E665-0BA5-EDD9024D489D}"/>
              </a:ext>
            </a:extLst>
          </p:cNvPr>
          <p:cNvSpPr/>
          <p:nvPr userDrawn="1"/>
        </p:nvSpPr>
        <p:spPr>
          <a:xfrm>
            <a:off x="1105227" y="2784098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778957E4-9163-DCBF-8EE1-1388179C7D2C}"/>
              </a:ext>
            </a:extLst>
          </p:cNvPr>
          <p:cNvSpPr/>
          <p:nvPr userDrawn="1"/>
        </p:nvSpPr>
        <p:spPr>
          <a:xfrm>
            <a:off x="1105227" y="4289730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355C597A-24FA-B08A-DA55-2C45CCD86719}"/>
              </a:ext>
            </a:extLst>
          </p:cNvPr>
          <p:cNvSpPr/>
          <p:nvPr userDrawn="1"/>
        </p:nvSpPr>
        <p:spPr>
          <a:xfrm>
            <a:off x="1105227" y="5914779"/>
            <a:ext cx="137160" cy="135488"/>
          </a:xfrm>
          <a:prstGeom prst="diamond">
            <a:avLst/>
          </a:prstGeom>
          <a:solidFill>
            <a:srgbClr val="37B3A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5522D6-B481-41F5-FF58-0E090D42DCF2}"/>
              </a:ext>
            </a:extLst>
          </p:cNvPr>
          <p:cNvCxnSpPr/>
          <p:nvPr userDrawn="1"/>
        </p:nvCxnSpPr>
        <p:spPr>
          <a:xfrm>
            <a:off x="6570504" y="2182248"/>
            <a:ext cx="0" cy="3850001"/>
          </a:xfrm>
          <a:prstGeom prst="line">
            <a:avLst/>
          </a:prstGeom>
          <a:noFill/>
          <a:ln w="12700" cap="flat" cmpd="sng" algn="ctr">
            <a:solidFill>
              <a:srgbClr val="44546A"/>
            </a:solidFill>
            <a:prstDash val="sysDash"/>
            <a:miter lim="800000"/>
          </a:ln>
          <a:effectLst/>
        </p:spPr>
      </p:cxnSp>
      <p:sp>
        <p:nvSpPr>
          <p:cNvPr id="11" name="Diamond 10">
            <a:extLst>
              <a:ext uri="{FF2B5EF4-FFF2-40B4-BE49-F238E27FC236}">
                <a16:creationId xmlns:a16="http://schemas.microsoft.com/office/drawing/2014/main" id="{ACDBF14F-7542-07C8-DE90-54E369CD42B2}"/>
              </a:ext>
            </a:extLst>
          </p:cNvPr>
          <p:cNvSpPr/>
          <p:nvPr userDrawn="1"/>
        </p:nvSpPr>
        <p:spPr>
          <a:xfrm>
            <a:off x="6503144" y="2785636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FA1F269C-29E2-BB52-D696-14F7BF4A62D5}"/>
              </a:ext>
            </a:extLst>
          </p:cNvPr>
          <p:cNvSpPr/>
          <p:nvPr userDrawn="1"/>
        </p:nvSpPr>
        <p:spPr>
          <a:xfrm>
            <a:off x="6503144" y="4289730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B13EA2DF-F453-90A4-2EE4-0D1FCD033B6A}"/>
              </a:ext>
            </a:extLst>
          </p:cNvPr>
          <p:cNvSpPr/>
          <p:nvPr userDrawn="1"/>
        </p:nvSpPr>
        <p:spPr>
          <a:xfrm>
            <a:off x="6503144" y="5912981"/>
            <a:ext cx="137160" cy="135488"/>
          </a:xfrm>
          <a:prstGeom prst="diamond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71E9E37-4601-E57A-64B0-FFB63242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93193"/>
            <a:ext cx="10515600" cy="45527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88F65BD-337C-A386-A4F4-9AAE3339E4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23240" y="1433940"/>
            <a:ext cx="1801283" cy="842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 baseline="0"/>
            </a:lvl1pPr>
          </a:lstStyle>
          <a:p>
            <a:pPr lvl="0"/>
            <a:r>
              <a:rPr lang="en-US" b="1"/>
              <a:t>Case Study Title</a:t>
            </a:r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D0EBF2A-122B-760A-E1DD-5EE92F72857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0189" y="1433940"/>
            <a:ext cx="1801283" cy="84296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b="1"/>
              <a:t>Case Study Title</a:t>
            </a:r>
            <a:endParaRPr lang="en-US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7C4B90EB-9400-E57A-5B73-780105FA4D9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81155" y="2786255"/>
            <a:ext cx="4565685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D2B705-99FE-3EF9-6FD5-5C79DE7D56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81156" y="4288942"/>
            <a:ext cx="4558317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9" name="Picture Placeholder 42">
            <a:extLst>
              <a:ext uri="{FF2B5EF4-FFF2-40B4-BE49-F238E27FC236}">
                <a16:creationId xmlns:a16="http://schemas.microsoft.com/office/drawing/2014/main" id="{E21AB1FF-6A35-1475-88FA-C189331A3EC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09549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0" name="Picture Placeholder 42">
            <a:extLst>
              <a:ext uri="{FF2B5EF4-FFF2-40B4-BE49-F238E27FC236}">
                <a16:creationId xmlns:a16="http://schemas.microsoft.com/office/drawing/2014/main" id="{338894BF-6259-B903-5EA6-2BE7D6B5C05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8642" y="1469569"/>
            <a:ext cx="890016" cy="6675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Icon Here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797F1A16-952C-086B-6612-75DFAF1F46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77912" y="2788009"/>
            <a:ext cx="4565685" cy="1348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4C20B923-602A-5525-3B55-A2BDBF56DE5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77912" y="4289730"/>
            <a:ext cx="4565685" cy="1610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6226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>
            <a:spLocks noGrp="1"/>
          </p:cNvSpPr>
          <p:nvPr>
            <p:ph sz="quarter" idx="20" hasCustomPrompt="1"/>
          </p:nvPr>
        </p:nvSpPr>
        <p:spPr>
          <a:xfrm>
            <a:off x="838199" y="5491164"/>
            <a:ext cx="1498601" cy="121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Picture Here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 hasCustomPrompt="1"/>
          </p:nvPr>
        </p:nvSpPr>
        <p:spPr>
          <a:xfrm>
            <a:off x="2540001" y="914401"/>
            <a:ext cx="88138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Text</a:t>
            </a:r>
          </a:p>
          <a:p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idx="12" hasCustomPrompt="1"/>
          </p:nvPr>
        </p:nvSpPr>
        <p:spPr>
          <a:xfrm>
            <a:off x="2540000" y="5943600"/>
            <a:ext cx="8834988" cy="53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Name | Title | (###) ###-####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idx="13" hasCustomPrompt="1"/>
          </p:nvPr>
        </p:nvSpPr>
        <p:spPr>
          <a:xfrm>
            <a:off x="838200" y="914401"/>
            <a:ext cx="1498600" cy="121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Role at      Apex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idx="16" hasCustomPrompt="1"/>
          </p:nvPr>
        </p:nvSpPr>
        <p:spPr>
          <a:xfrm>
            <a:off x="2540001" y="2286001"/>
            <a:ext cx="8813800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idx="17" hasCustomPrompt="1"/>
          </p:nvPr>
        </p:nvSpPr>
        <p:spPr>
          <a:xfrm>
            <a:off x="838200" y="2286001"/>
            <a:ext cx="1498600" cy="1219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Role with Client</a:t>
            </a:r>
          </a:p>
        </p:txBody>
      </p:sp>
      <p:sp>
        <p:nvSpPr>
          <p:cNvPr id="13" name="Content Placeholder 8"/>
          <p:cNvSpPr>
            <a:spLocks noGrp="1"/>
          </p:cNvSpPr>
          <p:nvPr>
            <p:ph idx="18" hasCustomPrompt="1"/>
          </p:nvPr>
        </p:nvSpPr>
        <p:spPr>
          <a:xfrm>
            <a:off x="2540001" y="3657601"/>
            <a:ext cx="8813800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14" name="Content Placeholder 9"/>
          <p:cNvSpPr>
            <a:spLocks noGrp="1"/>
          </p:cNvSpPr>
          <p:nvPr>
            <p:ph idx="19" hasCustomPrompt="1"/>
          </p:nvPr>
        </p:nvSpPr>
        <p:spPr>
          <a:xfrm>
            <a:off x="838200" y="3657601"/>
            <a:ext cx="1498600" cy="16001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 baseline="0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Previous Experience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3193"/>
            <a:ext cx="10515600" cy="455271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638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DF434AA-2F7F-4083-BC59-37BAE38DFEC9}"/>
              </a:ext>
            </a:extLst>
          </p:cNvPr>
          <p:cNvGrpSpPr/>
          <p:nvPr userDrawn="1"/>
        </p:nvGrpSpPr>
        <p:grpSpPr>
          <a:xfrm>
            <a:off x="310280" y="283403"/>
            <a:ext cx="374861" cy="368650"/>
            <a:chOff x="4444647" y="4104609"/>
            <a:chExt cx="374861" cy="3686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73EE7F-703B-4F78-8115-F29DA46A784D}"/>
                </a:ext>
              </a:extLst>
            </p:cNvPr>
            <p:cNvCxnSpPr/>
            <p:nvPr userDrawn="1"/>
          </p:nvCxnSpPr>
          <p:spPr>
            <a:xfrm flipV="1">
              <a:off x="4444647" y="4104609"/>
              <a:ext cx="262168" cy="245767"/>
            </a:xfrm>
            <a:prstGeom prst="line">
              <a:avLst/>
            </a:prstGeom>
            <a:ln>
              <a:solidFill>
                <a:srgbClr val="F7C85E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E5A416-7D03-45C8-AF61-262759FB4ACE}"/>
                </a:ext>
              </a:extLst>
            </p:cNvPr>
            <p:cNvCxnSpPr/>
            <p:nvPr userDrawn="1"/>
          </p:nvCxnSpPr>
          <p:spPr>
            <a:xfrm flipV="1">
              <a:off x="4501309" y="4166451"/>
              <a:ext cx="262168" cy="245767"/>
            </a:xfrm>
            <a:prstGeom prst="line">
              <a:avLst/>
            </a:prstGeom>
            <a:ln>
              <a:solidFill>
                <a:srgbClr val="F7C85E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FFE1F8E-C3E4-42D7-9BCC-6CCDE44F37A7}"/>
                </a:ext>
              </a:extLst>
            </p:cNvPr>
            <p:cNvCxnSpPr/>
            <p:nvPr userDrawn="1"/>
          </p:nvCxnSpPr>
          <p:spPr>
            <a:xfrm flipV="1">
              <a:off x="4557340" y="4227492"/>
              <a:ext cx="262168" cy="245767"/>
            </a:xfrm>
            <a:prstGeom prst="line">
              <a:avLst/>
            </a:prstGeom>
            <a:ln>
              <a:solidFill>
                <a:srgbClr val="F7C85E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709CFF2D-55C2-456A-AACD-9E0B21D478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6989" y="3002263"/>
            <a:ext cx="3836677" cy="1173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pPr lvl="0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3E097B4-61BD-4FFC-8677-10584B1DFBBC}"/>
              </a:ext>
            </a:extLst>
          </p:cNvPr>
          <p:cNvCxnSpPr/>
          <p:nvPr userDrawn="1"/>
        </p:nvCxnSpPr>
        <p:spPr>
          <a:xfrm flipV="1">
            <a:off x="0" y="1"/>
            <a:ext cx="2004060" cy="1859279"/>
          </a:xfrm>
          <a:prstGeom prst="line">
            <a:avLst/>
          </a:prstGeom>
          <a:ln cap="rnd">
            <a:solidFill>
              <a:srgbClr val="9FE2D8"/>
            </a:solidFill>
            <a:rou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3E1071C-8A76-442C-9172-08E3AABD5D02}"/>
              </a:ext>
            </a:extLst>
          </p:cNvPr>
          <p:cNvCxnSpPr/>
          <p:nvPr userDrawn="1"/>
        </p:nvCxnSpPr>
        <p:spPr>
          <a:xfrm>
            <a:off x="0" y="0"/>
            <a:ext cx="995422" cy="935457"/>
          </a:xfrm>
          <a:prstGeom prst="line">
            <a:avLst/>
          </a:prstGeom>
          <a:ln cap="rnd">
            <a:solidFill>
              <a:srgbClr val="9FE2D8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BFD5D24-98F1-4EA9-AA8F-E0330297FE40}"/>
              </a:ext>
            </a:extLst>
          </p:cNvPr>
          <p:cNvGrpSpPr/>
          <p:nvPr userDrawn="1"/>
        </p:nvGrpSpPr>
        <p:grpSpPr>
          <a:xfrm>
            <a:off x="5273842" y="313883"/>
            <a:ext cx="6918158" cy="6549797"/>
            <a:chOff x="2225842" y="322242"/>
            <a:chExt cx="6918158" cy="6549797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EEF73FF-5194-4E97-8E19-518CECA24FEF}"/>
                </a:ext>
              </a:extLst>
            </p:cNvPr>
            <p:cNvCxnSpPr/>
            <p:nvPr userDrawn="1"/>
          </p:nvCxnSpPr>
          <p:spPr>
            <a:xfrm flipV="1">
              <a:off x="2225842" y="322242"/>
              <a:ext cx="6918158" cy="6549797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4AF7A84-C99F-4EE3-8A81-B5F352044136}"/>
                </a:ext>
              </a:extLst>
            </p:cNvPr>
            <p:cNvCxnSpPr/>
            <p:nvPr userDrawn="1"/>
          </p:nvCxnSpPr>
          <p:spPr>
            <a:xfrm>
              <a:off x="6162852" y="3165315"/>
              <a:ext cx="2980689" cy="2772862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54FCB0-775F-49F7-B89C-66E9D38428FB}"/>
                </a:ext>
              </a:extLst>
            </p:cNvPr>
            <p:cNvCxnSpPr/>
            <p:nvPr userDrawn="1"/>
          </p:nvCxnSpPr>
          <p:spPr>
            <a:xfrm flipV="1">
              <a:off x="4178425" y="2254102"/>
              <a:ext cx="4964467" cy="4603899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B0E6005-1438-4A58-BE9E-7781408BC38D}"/>
                </a:ext>
              </a:extLst>
            </p:cNvPr>
            <p:cNvCxnSpPr/>
            <p:nvPr userDrawn="1"/>
          </p:nvCxnSpPr>
          <p:spPr>
            <a:xfrm flipV="1">
              <a:off x="6162851" y="4094419"/>
              <a:ext cx="2980690" cy="2769264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EB084C8-24E7-4FCE-B7C7-EDEC99217C1F}"/>
                </a:ext>
              </a:extLst>
            </p:cNvPr>
            <p:cNvCxnSpPr/>
            <p:nvPr userDrawn="1"/>
          </p:nvCxnSpPr>
          <p:spPr>
            <a:xfrm>
              <a:off x="5166225" y="4081029"/>
              <a:ext cx="1976646" cy="1869011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F613B7C-E999-4857-A14F-9FF604A5CF1F}"/>
                </a:ext>
              </a:extLst>
            </p:cNvPr>
            <p:cNvCxnSpPr/>
            <p:nvPr userDrawn="1"/>
          </p:nvCxnSpPr>
          <p:spPr>
            <a:xfrm>
              <a:off x="4178425" y="5021375"/>
              <a:ext cx="1984426" cy="1842308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908A1BA-43D4-4FF7-8666-6649C36FAA15}"/>
                </a:ext>
              </a:extLst>
            </p:cNvPr>
            <p:cNvCxnSpPr/>
            <p:nvPr userDrawn="1"/>
          </p:nvCxnSpPr>
          <p:spPr>
            <a:xfrm>
              <a:off x="3198398" y="5943604"/>
              <a:ext cx="980027" cy="914396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E23393-E396-430C-9AF8-DF329BC32738}"/>
                </a:ext>
              </a:extLst>
            </p:cNvPr>
            <p:cNvCxnSpPr/>
            <p:nvPr userDrawn="1"/>
          </p:nvCxnSpPr>
          <p:spPr>
            <a:xfrm>
              <a:off x="7142871" y="2215816"/>
              <a:ext cx="2000670" cy="1878603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DB694-F57F-4322-AFEB-B7FD6D9D1D00}"/>
                </a:ext>
              </a:extLst>
            </p:cNvPr>
            <p:cNvCxnSpPr/>
            <p:nvPr userDrawn="1"/>
          </p:nvCxnSpPr>
          <p:spPr>
            <a:xfrm flipH="1">
              <a:off x="6162852" y="3159631"/>
              <a:ext cx="1" cy="3698369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2502431-A80F-4C44-9C6A-70EB071E3EA3}"/>
                </a:ext>
              </a:extLst>
            </p:cNvPr>
            <p:cNvCxnSpPr/>
            <p:nvPr userDrawn="1"/>
          </p:nvCxnSpPr>
          <p:spPr>
            <a:xfrm flipH="1">
              <a:off x="4178425" y="5023521"/>
              <a:ext cx="1" cy="1834479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F99B31E-AC6E-483C-A0B7-FB402E609494}"/>
                </a:ext>
              </a:extLst>
            </p:cNvPr>
            <p:cNvCxnSpPr/>
            <p:nvPr userDrawn="1"/>
          </p:nvCxnSpPr>
          <p:spPr>
            <a:xfrm>
              <a:off x="8152695" y="1260764"/>
              <a:ext cx="688" cy="3762757"/>
            </a:xfrm>
            <a:prstGeom prst="line">
              <a:avLst/>
            </a:prstGeom>
            <a:ln cap="rnd"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A03D400-BE82-4991-A88F-2ED2F929F92C}"/>
                </a:ext>
              </a:extLst>
            </p:cNvPr>
            <p:cNvCxnSpPr/>
            <p:nvPr userDrawn="1"/>
          </p:nvCxnSpPr>
          <p:spPr>
            <a:xfrm>
              <a:off x="4182999" y="5023521"/>
              <a:ext cx="3978004" cy="0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F30143E-F792-423A-AA35-4239E813764C}"/>
                </a:ext>
              </a:extLst>
            </p:cNvPr>
            <p:cNvCxnSpPr/>
            <p:nvPr userDrawn="1"/>
          </p:nvCxnSpPr>
          <p:spPr>
            <a:xfrm>
              <a:off x="6158843" y="3165316"/>
              <a:ext cx="1998150" cy="0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F4841A6-B3EE-4A80-9109-DA4F6B470E5A}"/>
                </a:ext>
              </a:extLst>
            </p:cNvPr>
            <p:cNvGrpSpPr/>
            <p:nvPr userDrawn="1"/>
          </p:nvGrpSpPr>
          <p:grpSpPr>
            <a:xfrm>
              <a:off x="7369092" y="2439768"/>
              <a:ext cx="374861" cy="368650"/>
              <a:chOff x="4444647" y="4104609"/>
              <a:chExt cx="374861" cy="36865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806D582-5B53-40CD-9C7A-7D46E0A4438A}"/>
                  </a:ext>
                </a:extLst>
              </p:cNvPr>
              <p:cNvCxnSpPr/>
              <p:nvPr userDrawn="1"/>
            </p:nvCxnSpPr>
            <p:spPr>
              <a:xfrm flipV="1">
                <a:off x="4444647" y="4104609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5C12DB9-5DFA-45CD-8567-DE4B81353009}"/>
                  </a:ext>
                </a:extLst>
              </p:cNvPr>
              <p:cNvCxnSpPr/>
              <p:nvPr userDrawn="1"/>
            </p:nvCxnSpPr>
            <p:spPr>
              <a:xfrm flipV="1">
                <a:off x="4501309" y="4166451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FE1B998F-9F49-4A9F-8D63-000CAD408E42}"/>
                  </a:ext>
                </a:extLst>
              </p:cNvPr>
              <p:cNvCxnSpPr/>
              <p:nvPr userDrawn="1"/>
            </p:nvCxnSpPr>
            <p:spPr>
              <a:xfrm flipV="1">
                <a:off x="4557340" y="4227492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D60507C-B505-4621-96CA-7D8AB53EAC58}"/>
                </a:ext>
              </a:extLst>
            </p:cNvPr>
            <p:cNvGrpSpPr/>
            <p:nvPr userDrawn="1"/>
          </p:nvGrpSpPr>
          <p:grpSpPr>
            <a:xfrm>
              <a:off x="6542364" y="5369299"/>
              <a:ext cx="374861" cy="368650"/>
              <a:chOff x="4444647" y="4104609"/>
              <a:chExt cx="374861" cy="36865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A4EE022-3465-41CB-86CA-FEF7F47D461E}"/>
                  </a:ext>
                </a:extLst>
              </p:cNvPr>
              <p:cNvCxnSpPr/>
              <p:nvPr userDrawn="1"/>
            </p:nvCxnSpPr>
            <p:spPr>
              <a:xfrm flipV="1">
                <a:off x="4444647" y="4104609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89BD1C4-48DB-4BAE-BA8D-194C8C4F5E9F}"/>
                  </a:ext>
                </a:extLst>
              </p:cNvPr>
              <p:cNvCxnSpPr/>
              <p:nvPr userDrawn="1"/>
            </p:nvCxnSpPr>
            <p:spPr>
              <a:xfrm flipV="1">
                <a:off x="4501309" y="4166451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75BAE7B-B869-47EF-BB2B-B3B9DC740A61}"/>
                  </a:ext>
                </a:extLst>
              </p:cNvPr>
              <p:cNvCxnSpPr/>
              <p:nvPr userDrawn="1"/>
            </p:nvCxnSpPr>
            <p:spPr>
              <a:xfrm flipV="1">
                <a:off x="4557340" y="4227492"/>
                <a:ext cx="262168" cy="245767"/>
              </a:xfrm>
              <a:prstGeom prst="line">
                <a:avLst/>
              </a:prstGeom>
              <a:ln>
                <a:solidFill>
                  <a:srgbClr val="F7C85E"/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832761-F2D0-469B-AA1B-B3168F14A503}"/>
                </a:ext>
              </a:extLst>
            </p:cNvPr>
            <p:cNvCxnSpPr/>
            <p:nvPr userDrawn="1"/>
          </p:nvCxnSpPr>
          <p:spPr>
            <a:xfrm>
              <a:off x="8152695" y="1263719"/>
              <a:ext cx="991305" cy="990382"/>
            </a:xfrm>
            <a:prstGeom prst="line">
              <a:avLst/>
            </a:prstGeom>
            <a:ln>
              <a:solidFill>
                <a:srgbClr val="9FE2D8"/>
              </a:solidFill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7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Templa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879E461-354E-C6EB-0467-A562C9CEB83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0642658" y="54169"/>
            <a:ext cx="1434750" cy="19893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Font typeface="Wingdings" panose="05000000000000000000" pitchFamily="2" charset="2"/>
              <a:buNone/>
              <a:defRPr sz="1050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Solution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AD93C38-E4B7-558A-C6E4-A44086927D17}"/>
              </a:ext>
            </a:extLst>
          </p:cNvPr>
          <p:cNvGrpSpPr/>
          <p:nvPr userDrawn="1"/>
        </p:nvGrpSpPr>
        <p:grpSpPr>
          <a:xfrm rot="10800000">
            <a:off x="9645203" y="4381278"/>
            <a:ext cx="2546797" cy="2479879"/>
            <a:chOff x="14442456" y="681186"/>
            <a:chExt cx="2546797" cy="2479879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AC06ECF-CA30-AE7D-1A85-F711681F3F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84680" y="644693"/>
              <a:ext cx="2451462" cy="253590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E869A50-1A7F-3344-437F-DF91E9931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42456" y="1920618"/>
              <a:ext cx="2535911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D7BE7A-CD67-F9A3-EF64-518CC96ADC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>
              <a:off x="14454523" y="674849"/>
              <a:ext cx="1233703" cy="1257837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95FE88-9435-A5F5-79F2-160F31E3C81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>
              <a:off x="14455843" y="1907231"/>
              <a:ext cx="1227970" cy="1254744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A4D75C-99CC-3ADD-7AFF-D0BD4C20FF0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53639" y="680091"/>
              <a:ext cx="1229344" cy="12517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E64374-ECFB-4B94-2334-0CDB3EFEF5D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5715855" y="-586483"/>
              <a:ext cx="0" cy="2546796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00174C-74DD-785E-6ED4-533F0E1DC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97200" y="681186"/>
              <a:ext cx="1292053" cy="12439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B370D74-2AAD-2D4B-1CDD-2969A321174C}"/>
                </a:ext>
              </a:extLst>
            </p:cNvPr>
            <p:cNvCxnSpPr/>
            <p:nvPr userDrawn="1"/>
          </p:nvCxnSpPr>
          <p:spPr>
            <a:xfrm rot="16200000">
              <a:off x="13832317" y="2526634"/>
              <a:ext cx="1223492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8EE5634-2CD1-B0B4-A338-325CB25A68D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63219" y="1923991"/>
              <a:ext cx="2474149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DD42ADD-5DDE-3482-A6DF-8F84D95AB046}"/>
                </a:ext>
              </a:extLst>
            </p:cNvPr>
            <p:cNvGrpSpPr/>
            <p:nvPr userDrawn="1"/>
          </p:nvGrpSpPr>
          <p:grpSpPr>
            <a:xfrm rot="13500000">
              <a:off x="14705651" y="863098"/>
              <a:ext cx="170887" cy="353455"/>
              <a:chOff x="14986674" y="2997199"/>
              <a:chExt cx="39964" cy="213148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B5836EE-0FBA-7BB1-31C4-B0708E46D3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DD5004D-3302-20BF-9DF7-7447B6A3F7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D2EAFE7-579D-CC75-726D-D736D6C0122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12C1574-BADF-8C6B-0905-11D2DE19C932}"/>
                </a:ext>
              </a:extLst>
            </p:cNvPr>
            <p:cNvGrpSpPr/>
            <p:nvPr userDrawn="1"/>
          </p:nvGrpSpPr>
          <p:grpSpPr>
            <a:xfrm rot="13500000">
              <a:off x="15996738" y="867051"/>
              <a:ext cx="170887" cy="353455"/>
              <a:chOff x="14986674" y="2997199"/>
              <a:chExt cx="39964" cy="213148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264E5F-7184-3248-C6F5-91E7CA7BBDD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E7408AE-7516-28FA-4F48-805C9B4A3AD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0BCB265-CEFF-CF91-6BF6-6DB99BC726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170CCE-C081-C5AE-428E-E65592A223A1}"/>
                </a:ext>
              </a:extLst>
            </p:cNvPr>
            <p:cNvGrpSpPr/>
            <p:nvPr userDrawn="1"/>
          </p:nvGrpSpPr>
          <p:grpSpPr>
            <a:xfrm rot="16200000">
              <a:off x="15614651" y="2349906"/>
              <a:ext cx="170887" cy="353455"/>
              <a:chOff x="14986674" y="2997199"/>
              <a:chExt cx="39964" cy="213148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DAA6741-750F-8689-57A2-BCD7FEEA9A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B85ADDD-4A09-FF89-06A9-5F5689A775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B977F9B-44EE-0A32-0A13-20F8F7F21A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A723F25-228C-0829-C999-014ECD62FC83}"/>
              </a:ext>
            </a:extLst>
          </p:cNvPr>
          <p:cNvSpPr/>
          <p:nvPr userDrawn="1"/>
        </p:nvSpPr>
        <p:spPr>
          <a:xfrm>
            <a:off x="9817212" y="3359725"/>
            <a:ext cx="2374788" cy="17911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0290" y="391250"/>
            <a:ext cx="7265723" cy="455271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42E933C-435E-1662-03C7-52FC8103FA68}"/>
              </a:ext>
            </a:extLst>
          </p:cNvPr>
          <p:cNvGrpSpPr/>
          <p:nvPr userDrawn="1"/>
        </p:nvGrpSpPr>
        <p:grpSpPr>
          <a:xfrm rot="16200000">
            <a:off x="10943963" y="334243"/>
            <a:ext cx="1233704" cy="1257839"/>
            <a:chOff x="13745602" y="348396"/>
            <a:chExt cx="1233704" cy="12578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4A0C95-A7F2-9C7B-7622-5DD57AC74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45604" y="348396"/>
              <a:ext cx="0" cy="125783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ECCF58-FE58-5B2B-4EF5-9DD6D5E8251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745602" y="348396"/>
              <a:ext cx="1233703" cy="1257837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56A7BC-A68A-EB2A-8288-23DBD487D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45603" y="348396"/>
              <a:ext cx="1229344" cy="12517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2BBC8D-4E85-2BB0-01A2-F725B5ED0C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979306" y="348397"/>
              <a:ext cx="0" cy="125170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C8F340-E911-5BAD-FEDE-78AEEB3903E6}"/>
                </a:ext>
              </a:extLst>
            </p:cNvPr>
            <p:cNvGrpSpPr/>
            <p:nvPr userDrawn="1"/>
          </p:nvGrpSpPr>
          <p:grpSpPr>
            <a:xfrm rot="18900000">
              <a:off x="14540952" y="520307"/>
              <a:ext cx="170887" cy="353455"/>
              <a:chOff x="14986674" y="2997199"/>
              <a:chExt cx="39964" cy="21314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83B61CC-B047-3CA1-AA7B-557622D87F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E679B7-2E2D-693E-F7F1-B668BD6B6E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DE669E0-9932-16A8-E4A8-CFB4A4FDC3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C5D912F-9C84-D1AC-8BEF-F394E85DE447}"/>
              </a:ext>
            </a:extLst>
          </p:cNvPr>
          <p:cNvGrpSpPr/>
          <p:nvPr userDrawn="1"/>
        </p:nvGrpSpPr>
        <p:grpSpPr>
          <a:xfrm>
            <a:off x="-9647" y="0"/>
            <a:ext cx="1272093" cy="1249363"/>
            <a:chOff x="13513695" y="3893365"/>
            <a:chExt cx="1272093" cy="124936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7725BAF-931C-86FE-1EA2-053AE0D7F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25545" y="3897387"/>
              <a:ext cx="632325" cy="620192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4CA8C9-E7A6-72C2-8AD9-EBA9DC9D15E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3513695" y="3893365"/>
              <a:ext cx="1272093" cy="1249363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42C547-18C6-DBD3-5562-D77426E25223}"/>
                </a:ext>
              </a:extLst>
            </p:cNvPr>
            <p:cNvGrpSpPr/>
            <p:nvPr userDrawn="1"/>
          </p:nvGrpSpPr>
          <p:grpSpPr>
            <a:xfrm rot="13500000">
              <a:off x="13788741" y="4073569"/>
              <a:ext cx="170887" cy="353455"/>
              <a:chOff x="14986674" y="2997199"/>
              <a:chExt cx="39964" cy="21314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CEAC52-87FE-90AD-CC8B-A8DC449ECF9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FF1406D-3789-8A1B-9081-CF5B38A22B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43117BE-3292-261E-179A-56FDC7912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CF6ACC2-022F-18F8-E2FA-B7C3C6B694C6}"/>
              </a:ext>
            </a:extLst>
          </p:cNvPr>
          <p:cNvSpPr/>
          <p:nvPr userDrawn="1"/>
        </p:nvSpPr>
        <p:spPr>
          <a:xfrm>
            <a:off x="9817211" y="1226335"/>
            <a:ext cx="2374788" cy="179117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7C9AA521-C7A9-F836-61B8-7F0B67885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94" y="1842371"/>
            <a:ext cx="1727180" cy="8334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Client Description</a:t>
            </a:r>
          </a:p>
          <a:p>
            <a:pPr lvl="0"/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62229C4-72F0-C680-67AE-9DEC25BF98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595" y="3368113"/>
            <a:ext cx="1727179" cy="83343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1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4679F9C-B013-0801-747D-540BB0CEC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595" y="4888333"/>
            <a:ext cx="1727179" cy="83343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1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31487A2-E022-46A9-6DE9-FEE2ADEB9D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396628" y="1023456"/>
            <a:ext cx="7265722" cy="5410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08FB7BE1-5F11-C386-50F7-E15093A6FD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470420" y="1391505"/>
            <a:ext cx="1284418" cy="14521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B9CE050F-6AA3-F9E3-18A4-EA94034590C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475385" y="3525046"/>
            <a:ext cx="1284418" cy="14521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9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Templa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AD93C38-E4B7-558A-C6E4-A44086927D17}"/>
              </a:ext>
            </a:extLst>
          </p:cNvPr>
          <p:cNvGrpSpPr/>
          <p:nvPr userDrawn="1"/>
        </p:nvGrpSpPr>
        <p:grpSpPr>
          <a:xfrm rot="10800000">
            <a:off x="9645203" y="4381278"/>
            <a:ext cx="2546797" cy="2479879"/>
            <a:chOff x="14442456" y="681186"/>
            <a:chExt cx="2546797" cy="2479879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AC06ECF-CA30-AE7D-1A85-F711681F3F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84680" y="644693"/>
              <a:ext cx="2451462" cy="253590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E869A50-1A7F-3344-437F-DF91E99312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442456" y="1920618"/>
              <a:ext cx="2535911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8D7BE7A-CD67-F9A3-EF64-518CC96ADCF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>
              <a:off x="14454523" y="674849"/>
              <a:ext cx="1233703" cy="1257837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B95FE88-9435-A5F5-79F2-160F31E3C814}"/>
                </a:ext>
              </a:extLst>
            </p:cNvPr>
            <p:cNvCxnSpPr>
              <a:cxnSpLocks/>
            </p:cNvCxnSpPr>
            <p:nvPr userDrawn="1"/>
          </p:nvCxnSpPr>
          <p:spPr>
            <a:xfrm rot="16200000" flipH="1">
              <a:off x="14455843" y="1907231"/>
              <a:ext cx="1227970" cy="1254744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A4D75C-99CC-3ADD-7AFF-D0BD4C20FF0A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53639" y="680091"/>
              <a:ext cx="1229344" cy="12517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3E64374-ECFB-4B94-2334-0CDB3EFEF5D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5715855" y="-586483"/>
              <a:ext cx="0" cy="2546796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00174C-74DD-785E-6ED4-533F0E1DC2C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697200" y="681186"/>
              <a:ext cx="1292053" cy="12439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B370D74-2AAD-2D4B-1CDD-2969A321174C}"/>
                </a:ext>
              </a:extLst>
            </p:cNvPr>
            <p:cNvCxnSpPr/>
            <p:nvPr userDrawn="1"/>
          </p:nvCxnSpPr>
          <p:spPr>
            <a:xfrm rot="16200000">
              <a:off x="13832317" y="2526634"/>
              <a:ext cx="1223492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8EE5634-2CD1-B0B4-A338-325CB25A68DB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14463219" y="1923991"/>
              <a:ext cx="2474149" cy="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DD42ADD-5DDE-3482-A6DF-8F84D95AB046}"/>
                </a:ext>
              </a:extLst>
            </p:cNvPr>
            <p:cNvGrpSpPr/>
            <p:nvPr userDrawn="1"/>
          </p:nvGrpSpPr>
          <p:grpSpPr>
            <a:xfrm rot="13500000">
              <a:off x="14705651" y="863098"/>
              <a:ext cx="170887" cy="353455"/>
              <a:chOff x="14986674" y="2997199"/>
              <a:chExt cx="39964" cy="213148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B5836EE-0FBA-7BB1-31C4-B0708E46D3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DD5004D-3302-20BF-9DF7-7447B6A3F76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D2EAFE7-579D-CC75-726D-D736D6C0122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12C1574-BADF-8C6B-0905-11D2DE19C932}"/>
                </a:ext>
              </a:extLst>
            </p:cNvPr>
            <p:cNvGrpSpPr/>
            <p:nvPr userDrawn="1"/>
          </p:nvGrpSpPr>
          <p:grpSpPr>
            <a:xfrm rot="13500000">
              <a:off x="15996738" y="867051"/>
              <a:ext cx="170887" cy="353455"/>
              <a:chOff x="14986674" y="2997199"/>
              <a:chExt cx="39964" cy="213148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68264E5F-7184-3248-C6F5-91E7CA7BBDD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1E7408AE-7516-28FA-4F48-805C9B4A3AD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0BCB265-CEFF-CF91-6BF6-6DB99BC726B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170CCE-C081-C5AE-428E-E65592A223A1}"/>
                </a:ext>
              </a:extLst>
            </p:cNvPr>
            <p:cNvGrpSpPr/>
            <p:nvPr userDrawn="1"/>
          </p:nvGrpSpPr>
          <p:grpSpPr>
            <a:xfrm rot="16200000">
              <a:off x="15614651" y="2349906"/>
              <a:ext cx="170887" cy="353455"/>
              <a:chOff x="14986674" y="2997199"/>
              <a:chExt cx="39964" cy="213148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DAA6741-750F-8689-57A2-BCD7FEEA9A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B85ADDD-4A09-FF89-06A9-5F5689A775E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1B977F9B-44EE-0A32-0A13-20F8F7F21A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00290" y="391250"/>
            <a:ext cx="7265723" cy="455271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879E461-354E-C6EB-0467-A562C9CEB83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10642658" y="54169"/>
            <a:ext cx="1434750" cy="198937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2"/>
              </a:buClr>
              <a:buFont typeface="Wingdings" panose="05000000000000000000" pitchFamily="2" charset="2"/>
              <a:buNone/>
              <a:defRPr sz="1050" baseline="0">
                <a:solidFill>
                  <a:schemeClr val="bg2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Solution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42E933C-435E-1662-03C7-52FC8103FA68}"/>
              </a:ext>
            </a:extLst>
          </p:cNvPr>
          <p:cNvGrpSpPr/>
          <p:nvPr userDrawn="1"/>
        </p:nvGrpSpPr>
        <p:grpSpPr>
          <a:xfrm rot="16200000">
            <a:off x="10943963" y="334243"/>
            <a:ext cx="1233704" cy="1257839"/>
            <a:chOff x="13745602" y="348396"/>
            <a:chExt cx="1233704" cy="12578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4A0C95-A7F2-9C7B-7622-5DD57AC741C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45604" y="348396"/>
              <a:ext cx="0" cy="125783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ECCF58-FE58-5B2B-4EF5-9DD6D5E8251A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13745602" y="348396"/>
              <a:ext cx="1233703" cy="1257837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56A7BC-A68A-EB2A-8288-23DBD487D9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745603" y="348396"/>
              <a:ext cx="1229344" cy="1251710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F2BBC8D-4E85-2BB0-01A2-F725B5ED0C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4979306" y="348397"/>
              <a:ext cx="0" cy="1251709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C8F340-E911-5BAD-FEDE-78AEEB3903E6}"/>
                </a:ext>
              </a:extLst>
            </p:cNvPr>
            <p:cNvGrpSpPr/>
            <p:nvPr userDrawn="1"/>
          </p:nvGrpSpPr>
          <p:grpSpPr>
            <a:xfrm rot="18900000">
              <a:off x="14540952" y="520307"/>
              <a:ext cx="170887" cy="353455"/>
              <a:chOff x="14986674" y="2997199"/>
              <a:chExt cx="39964" cy="21314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83B61CC-B047-3CA1-AA7B-557622D87F4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E679B7-2E2D-693E-F7F1-B668BD6B6E9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DE669E0-9932-16A8-E4A8-CFB4A4FDC36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C5D912F-9C84-D1AC-8BEF-F394E85DE447}"/>
              </a:ext>
            </a:extLst>
          </p:cNvPr>
          <p:cNvGrpSpPr/>
          <p:nvPr userDrawn="1"/>
        </p:nvGrpSpPr>
        <p:grpSpPr>
          <a:xfrm>
            <a:off x="-9647" y="0"/>
            <a:ext cx="1272093" cy="1249363"/>
            <a:chOff x="13513695" y="3893365"/>
            <a:chExt cx="1272093" cy="1249363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7725BAF-931C-86FE-1EA2-053AE0D7F2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525545" y="3897387"/>
              <a:ext cx="632325" cy="620192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4CA8C9-E7A6-72C2-8AD9-EBA9DC9D15E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3513695" y="3893365"/>
              <a:ext cx="1272093" cy="1249363"/>
            </a:xfrm>
            <a:prstGeom prst="line">
              <a:avLst/>
            </a:prstGeom>
            <a:ln w="12700">
              <a:solidFill>
                <a:srgbClr val="A5EB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442C547-18C6-DBD3-5562-D77426E25223}"/>
                </a:ext>
              </a:extLst>
            </p:cNvPr>
            <p:cNvGrpSpPr/>
            <p:nvPr userDrawn="1"/>
          </p:nvGrpSpPr>
          <p:grpSpPr>
            <a:xfrm rot="13500000">
              <a:off x="13788741" y="4073569"/>
              <a:ext cx="170887" cy="353455"/>
              <a:chOff x="14986674" y="2997199"/>
              <a:chExt cx="39964" cy="21314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CEAC52-87FE-90AD-CC8B-A8DC449ECF9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4986674" y="2997199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FF1406D-3789-8A1B-9081-CF5B38A22B2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06537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43117BE-3292-261E-179A-56FDC7912B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5026638" y="2997200"/>
                <a:ext cx="0" cy="213147"/>
              </a:xfrm>
              <a:prstGeom prst="line">
                <a:avLst/>
              </a:prstGeom>
              <a:ln w="127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CF6ACC2-022F-18F8-E2FA-B7C3C6B694C6}"/>
              </a:ext>
            </a:extLst>
          </p:cNvPr>
          <p:cNvSpPr/>
          <p:nvPr userDrawn="1"/>
        </p:nvSpPr>
        <p:spPr>
          <a:xfrm>
            <a:off x="9817211" y="1226335"/>
            <a:ext cx="2374788" cy="4098595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37C12324-1A08-9D08-5914-E5D4F6E2B79F}"/>
              </a:ext>
            </a:extLst>
          </p:cNvPr>
          <p:cNvSpPr>
            <a:spLocks noGrp="1"/>
          </p:cNvSpPr>
          <p:nvPr userDrawn="1">
            <p:ph sz="quarter" idx="17" hasCustomPrompt="1"/>
          </p:nvPr>
        </p:nvSpPr>
        <p:spPr>
          <a:xfrm>
            <a:off x="9971110" y="1387164"/>
            <a:ext cx="2057634" cy="3750293"/>
          </a:xfrm>
          <a:prstGeom prst="rect">
            <a:avLst/>
          </a:prstGeom>
        </p:spPr>
        <p:txBody>
          <a:bodyPr anchor="ctr"/>
          <a:lstStyle>
            <a:lvl1pPr marL="0" indent="0" algn="ctr">
              <a:buClr>
                <a:schemeClr val="accent2"/>
              </a:buClr>
              <a:buFontTx/>
              <a:buNone/>
              <a:defRPr sz="12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First line of text, Arial 14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7C9AA521-C7A9-F836-61B8-7F0B67885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594" y="1842371"/>
            <a:ext cx="1727180" cy="8334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Client Description</a:t>
            </a:r>
          </a:p>
          <a:p>
            <a:pPr lvl="0"/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A62229C4-72F0-C680-67AE-9DEC25BF98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3595" y="3368113"/>
            <a:ext cx="1727179" cy="83343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1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A4679F9C-B013-0801-747D-540BB0CECA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3595" y="4888333"/>
            <a:ext cx="1727179" cy="83343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0"/>
              </a:spcBef>
              <a:buFont typeface="Wingdings" panose="05000000000000000000" pitchFamily="2" charset="2"/>
              <a:buChar char="§"/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Bullet 1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A31487A2-E022-46A9-6DE9-FEE2ADEB9D7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396628" y="1023456"/>
            <a:ext cx="7265722" cy="5410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C4EC4728-6ED7-31A8-5BF4-3AA4BB7675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eeform 10">
            <a:extLst>
              <a:ext uri="{FF2B5EF4-FFF2-40B4-BE49-F238E27FC236}">
                <a16:creationId xmlns:a16="http://schemas.microsoft.com/office/drawing/2014/main" id="{F8179D06-774A-DF09-44F6-3C41AB983DB2}"/>
              </a:ext>
            </a:extLst>
          </p:cNvPr>
          <p:cNvSpPr/>
          <p:nvPr userDrawn="1"/>
        </p:nvSpPr>
        <p:spPr>
          <a:xfrm>
            <a:off x="6449932" y="2432957"/>
            <a:ext cx="5742068" cy="4425043"/>
          </a:xfrm>
          <a:custGeom>
            <a:avLst/>
            <a:gdLst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01066 w 4334933"/>
              <a:gd name="connsiteY2" fmla="*/ 4334933 h 4334933"/>
              <a:gd name="connsiteX3" fmla="*/ 4334933 w 4334933"/>
              <a:gd name="connsiteY3" fmla="*/ 0 h 4334933"/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26666 w 4334933"/>
              <a:gd name="connsiteY2" fmla="*/ 4334933 h 4334933"/>
              <a:gd name="connsiteX3" fmla="*/ 4334933 w 4334933"/>
              <a:gd name="connsiteY3" fmla="*/ 0 h 4334933"/>
              <a:gd name="connsiteX0" fmla="*/ 4327167 w 4327524"/>
              <a:gd name="connsiteY0" fmla="*/ 0 h 4334933"/>
              <a:gd name="connsiteX1" fmla="*/ 0 w 4327524"/>
              <a:gd name="connsiteY1" fmla="*/ 4334933 h 4334933"/>
              <a:gd name="connsiteX2" fmla="*/ 4326666 w 4327524"/>
              <a:gd name="connsiteY2" fmla="*/ 4334933 h 4334933"/>
              <a:gd name="connsiteX3" fmla="*/ 4327167 w 4327524"/>
              <a:gd name="connsiteY3" fmla="*/ 0 h 4334933"/>
              <a:gd name="connsiteX0" fmla="*/ 4327167 w 4327524"/>
              <a:gd name="connsiteY0" fmla="*/ 0 h 4339987"/>
              <a:gd name="connsiteX1" fmla="*/ 0 w 4327524"/>
              <a:gd name="connsiteY1" fmla="*/ 4339987 h 4339987"/>
              <a:gd name="connsiteX2" fmla="*/ 4326666 w 4327524"/>
              <a:gd name="connsiteY2" fmla="*/ 4339987 h 4339987"/>
              <a:gd name="connsiteX3" fmla="*/ 4327167 w 4327524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26666 w 4333178"/>
              <a:gd name="connsiteY2" fmla="*/ 4339987 h 4339987"/>
              <a:gd name="connsiteX3" fmla="*/ 4333178 w 4333178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31174 w 4333178"/>
              <a:gd name="connsiteY2" fmla="*/ 4339987 h 4339987"/>
              <a:gd name="connsiteX3" fmla="*/ 4333178 w 4333178"/>
              <a:gd name="connsiteY3" fmla="*/ 0 h 43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178" h="4339987">
                <a:moveTo>
                  <a:pt x="4333178" y="0"/>
                </a:moveTo>
                <a:lnTo>
                  <a:pt x="0" y="4339987"/>
                </a:lnTo>
                <a:lnTo>
                  <a:pt x="4331174" y="4339987"/>
                </a:lnTo>
                <a:cubicBezTo>
                  <a:pt x="4333930" y="2895009"/>
                  <a:pt x="4330422" y="1444978"/>
                  <a:pt x="4333178" y="0"/>
                </a:cubicBez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5F1EDE86-0716-848A-E431-94312D5A5DA6}"/>
              </a:ext>
            </a:extLst>
          </p:cNvPr>
          <p:cNvSpPr/>
          <p:nvPr userDrawn="1"/>
        </p:nvSpPr>
        <p:spPr>
          <a:xfrm>
            <a:off x="-29062" y="1"/>
            <a:ext cx="11087611" cy="6858000"/>
          </a:xfrm>
          <a:custGeom>
            <a:avLst/>
            <a:gdLst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405467 w 8271933"/>
              <a:gd name="connsiteY3" fmla="*/ 8467 h 6874933"/>
              <a:gd name="connsiteX4" fmla="*/ 0 w 8271933"/>
              <a:gd name="connsiteY4" fmla="*/ 0 h 6874933"/>
              <a:gd name="connsiteX0" fmla="*/ 0 w 8271933"/>
              <a:gd name="connsiteY0" fmla="*/ 1833 h 6876766"/>
              <a:gd name="connsiteX1" fmla="*/ 0 w 8271933"/>
              <a:gd name="connsiteY1" fmla="*/ 6876766 h 6876766"/>
              <a:gd name="connsiteX2" fmla="*/ 8271933 w 8271933"/>
              <a:gd name="connsiteY2" fmla="*/ 6876766 h 6876766"/>
              <a:gd name="connsiteX3" fmla="*/ 1397762 w 8271933"/>
              <a:gd name="connsiteY3" fmla="*/ 0 h 6876766"/>
              <a:gd name="connsiteX4" fmla="*/ 0 w 8271933"/>
              <a:gd name="connsiteY4" fmla="*/ 1833 h 6876766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315708"/>
              <a:gd name="connsiteY0" fmla="*/ 0 h 6874933"/>
              <a:gd name="connsiteX1" fmla="*/ 0 w 8315708"/>
              <a:gd name="connsiteY1" fmla="*/ 6874933 h 6874933"/>
              <a:gd name="connsiteX2" fmla="*/ 8315708 w 8315708"/>
              <a:gd name="connsiteY2" fmla="*/ 6874933 h 6874933"/>
              <a:gd name="connsiteX3" fmla="*/ 1394780 w 8315708"/>
              <a:gd name="connsiteY3" fmla="*/ 2153 h 6874933"/>
              <a:gd name="connsiteX4" fmla="*/ 0 w 8315708"/>
              <a:gd name="connsiteY4" fmla="*/ 0 h 68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708" h="6874933">
                <a:moveTo>
                  <a:pt x="0" y="0"/>
                </a:moveTo>
                <a:lnTo>
                  <a:pt x="0" y="6874933"/>
                </a:lnTo>
                <a:lnTo>
                  <a:pt x="8315708" y="6874933"/>
                </a:lnTo>
                <a:lnTo>
                  <a:pt x="1394780" y="2153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9836A2B-1FEA-6496-0BA9-729E0E8D8803}"/>
              </a:ext>
            </a:extLst>
          </p:cNvPr>
          <p:cNvSpPr/>
          <p:nvPr userDrawn="1"/>
        </p:nvSpPr>
        <p:spPr>
          <a:xfrm>
            <a:off x="6454706" y="5138579"/>
            <a:ext cx="4549421" cy="1719422"/>
          </a:xfrm>
          <a:prstGeom prst="triangle">
            <a:avLst>
              <a:gd name="adj" fmla="val 49551"/>
            </a:avLst>
          </a:prstGeom>
          <a:solidFill>
            <a:srgbClr val="9FE2D8"/>
          </a:solidFill>
          <a:ln>
            <a:solidFill>
              <a:srgbClr val="9FE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CBEC5-5C40-F825-59FE-4B050998AD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38" y="4849978"/>
            <a:ext cx="2149826" cy="50315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C2C29-5B3A-3020-096F-099096E32E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317" y="4565282"/>
            <a:ext cx="6400800" cy="6650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2"/>
                </a:solidFill>
              </a:defRPr>
            </a:lvl1pPr>
            <a:lvl2pPr>
              <a:defRPr sz="3200" b="1">
                <a:solidFill>
                  <a:schemeClr val="bg2"/>
                </a:solidFill>
              </a:defRPr>
            </a:lvl2pPr>
            <a:lvl3pPr>
              <a:defRPr sz="3200" b="1">
                <a:solidFill>
                  <a:schemeClr val="bg2"/>
                </a:solidFill>
              </a:defRPr>
            </a:lvl3pPr>
            <a:lvl4pPr>
              <a:defRPr sz="3200" b="1">
                <a:solidFill>
                  <a:schemeClr val="bg2"/>
                </a:solidFill>
              </a:defRPr>
            </a:lvl4pPr>
            <a:lvl5pPr>
              <a:defRPr sz="3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54796A-6007-337C-D2CE-D6A1B66EEA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249862"/>
            <a:ext cx="2743200" cy="4159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13245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0">
            <a:extLst>
              <a:ext uri="{FF2B5EF4-FFF2-40B4-BE49-F238E27FC236}">
                <a16:creationId xmlns:a16="http://schemas.microsoft.com/office/drawing/2014/main" id="{F8179D06-774A-DF09-44F6-3C41AB983DB2}"/>
              </a:ext>
            </a:extLst>
          </p:cNvPr>
          <p:cNvSpPr/>
          <p:nvPr userDrawn="1"/>
        </p:nvSpPr>
        <p:spPr>
          <a:xfrm>
            <a:off x="6449931" y="2416629"/>
            <a:ext cx="5743429" cy="4441371"/>
          </a:xfrm>
          <a:custGeom>
            <a:avLst/>
            <a:gdLst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01066 w 4334933"/>
              <a:gd name="connsiteY2" fmla="*/ 4334933 h 4334933"/>
              <a:gd name="connsiteX3" fmla="*/ 4334933 w 4334933"/>
              <a:gd name="connsiteY3" fmla="*/ 0 h 4334933"/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26666 w 4334933"/>
              <a:gd name="connsiteY2" fmla="*/ 4334933 h 4334933"/>
              <a:gd name="connsiteX3" fmla="*/ 4334933 w 4334933"/>
              <a:gd name="connsiteY3" fmla="*/ 0 h 4334933"/>
              <a:gd name="connsiteX0" fmla="*/ 4327167 w 4327524"/>
              <a:gd name="connsiteY0" fmla="*/ 0 h 4334933"/>
              <a:gd name="connsiteX1" fmla="*/ 0 w 4327524"/>
              <a:gd name="connsiteY1" fmla="*/ 4334933 h 4334933"/>
              <a:gd name="connsiteX2" fmla="*/ 4326666 w 4327524"/>
              <a:gd name="connsiteY2" fmla="*/ 4334933 h 4334933"/>
              <a:gd name="connsiteX3" fmla="*/ 4327167 w 4327524"/>
              <a:gd name="connsiteY3" fmla="*/ 0 h 4334933"/>
              <a:gd name="connsiteX0" fmla="*/ 4327167 w 4327524"/>
              <a:gd name="connsiteY0" fmla="*/ 0 h 4339987"/>
              <a:gd name="connsiteX1" fmla="*/ 0 w 4327524"/>
              <a:gd name="connsiteY1" fmla="*/ 4339987 h 4339987"/>
              <a:gd name="connsiteX2" fmla="*/ 4326666 w 4327524"/>
              <a:gd name="connsiteY2" fmla="*/ 4339987 h 4339987"/>
              <a:gd name="connsiteX3" fmla="*/ 4327167 w 4327524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26666 w 4333178"/>
              <a:gd name="connsiteY2" fmla="*/ 4339987 h 4339987"/>
              <a:gd name="connsiteX3" fmla="*/ 4333178 w 4333178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31174 w 4333178"/>
              <a:gd name="connsiteY2" fmla="*/ 4339987 h 4339987"/>
              <a:gd name="connsiteX3" fmla="*/ 4333178 w 4333178"/>
              <a:gd name="connsiteY3" fmla="*/ 0 h 43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178" h="4339987">
                <a:moveTo>
                  <a:pt x="4333178" y="0"/>
                </a:moveTo>
                <a:lnTo>
                  <a:pt x="0" y="4339987"/>
                </a:lnTo>
                <a:lnTo>
                  <a:pt x="4331174" y="4339987"/>
                </a:lnTo>
                <a:cubicBezTo>
                  <a:pt x="4333930" y="2895009"/>
                  <a:pt x="4330422" y="1444978"/>
                  <a:pt x="4333178" y="0"/>
                </a:cubicBez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5F1EDE86-0716-848A-E431-94312D5A5DA6}"/>
              </a:ext>
            </a:extLst>
          </p:cNvPr>
          <p:cNvSpPr/>
          <p:nvPr userDrawn="1"/>
        </p:nvSpPr>
        <p:spPr>
          <a:xfrm>
            <a:off x="-29062" y="1"/>
            <a:ext cx="11087611" cy="6858000"/>
          </a:xfrm>
          <a:custGeom>
            <a:avLst/>
            <a:gdLst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405467 w 8271933"/>
              <a:gd name="connsiteY3" fmla="*/ 8467 h 6874933"/>
              <a:gd name="connsiteX4" fmla="*/ 0 w 8271933"/>
              <a:gd name="connsiteY4" fmla="*/ 0 h 6874933"/>
              <a:gd name="connsiteX0" fmla="*/ 0 w 8271933"/>
              <a:gd name="connsiteY0" fmla="*/ 1833 h 6876766"/>
              <a:gd name="connsiteX1" fmla="*/ 0 w 8271933"/>
              <a:gd name="connsiteY1" fmla="*/ 6876766 h 6876766"/>
              <a:gd name="connsiteX2" fmla="*/ 8271933 w 8271933"/>
              <a:gd name="connsiteY2" fmla="*/ 6876766 h 6876766"/>
              <a:gd name="connsiteX3" fmla="*/ 1397762 w 8271933"/>
              <a:gd name="connsiteY3" fmla="*/ 0 h 6876766"/>
              <a:gd name="connsiteX4" fmla="*/ 0 w 8271933"/>
              <a:gd name="connsiteY4" fmla="*/ 1833 h 6876766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315708"/>
              <a:gd name="connsiteY0" fmla="*/ 0 h 6874933"/>
              <a:gd name="connsiteX1" fmla="*/ 0 w 8315708"/>
              <a:gd name="connsiteY1" fmla="*/ 6874933 h 6874933"/>
              <a:gd name="connsiteX2" fmla="*/ 8315708 w 8315708"/>
              <a:gd name="connsiteY2" fmla="*/ 6874933 h 6874933"/>
              <a:gd name="connsiteX3" fmla="*/ 1394780 w 8315708"/>
              <a:gd name="connsiteY3" fmla="*/ 2153 h 6874933"/>
              <a:gd name="connsiteX4" fmla="*/ 0 w 8315708"/>
              <a:gd name="connsiteY4" fmla="*/ 0 h 68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708" h="6874933">
                <a:moveTo>
                  <a:pt x="0" y="0"/>
                </a:moveTo>
                <a:lnTo>
                  <a:pt x="0" y="6874933"/>
                </a:lnTo>
                <a:lnTo>
                  <a:pt x="8315708" y="6874933"/>
                </a:lnTo>
                <a:lnTo>
                  <a:pt x="1394780" y="2153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9836A2B-1FEA-6496-0BA9-729E0E8D8803}"/>
              </a:ext>
            </a:extLst>
          </p:cNvPr>
          <p:cNvSpPr/>
          <p:nvPr userDrawn="1"/>
        </p:nvSpPr>
        <p:spPr>
          <a:xfrm>
            <a:off x="6454706" y="5138579"/>
            <a:ext cx="4549421" cy="1719422"/>
          </a:xfrm>
          <a:prstGeom prst="triangle">
            <a:avLst>
              <a:gd name="adj" fmla="val 49551"/>
            </a:avLst>
          </a:prstGeom>
          <a:solidFill>
            <a:srgbClr val="9FE2D8"/>
          </a:solidFill>
          <a:ln>
            <a:solidFill>
              <a:srgbClr val="9FE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ACBEC5-5C40-F825-59FE-4B050998AD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38" y="4849978"/>
            <a:ext cx="2149826" cy="50315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C2C29-5B3A-3020-096F-099096E32E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317" y="4565282"/>
            <a:ext cx="6400800" cy="66508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200" b="1">
                <a:solidFill>
                  <a:schemeClr val="bg2"/>
                </a:solidFill>
              </a:defRPr>
            </a:lvl1pPr>
            <a:lvl2pPr>
              <a:defRPr sz="3200" b="1">
                <a:solidFill>
                  <a:schemeClr val="bg2"/>
                </a:solidFill>
              </a:defRPr>
            </a:lvl2pPr>
            <a:lvl3pPr>
              <a:defRPr sz="3200" b="1">
                <a:solidFill>
                  <a:schemeClr val="bg2"/>
                </a:solidFill>
              </a:defRPr>
            </a:lvl3pPr>
            <a:lvl4pPr>
              <a:defRPr sz="3200" b="1">
                <a:solidFill>
                  <a:schemeClr val="bg2"/>
                </a:solidFill>
              </a:defRPr>
            </a:lvl4pPr>
            <a:lvl5pPr>
              <a:defRPr sz="3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54796A-6007-337C-D2CE-D6A1B66EEA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8813" y="5249862"/>
            <a:ext cx="2743200" cy="4159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Sub header</a:t>
            </a:r>
          </a:p>
        </p:txBody>
      </p:sp>
    </p:spTree>
    <p:extLst>
      <p:ext uri="{BB962C8B-B14F-4D97-AF65-F5344CB8AC3E}">
        <p14:creationId xmlns:p14="http://schemas.microsoft.com/office/powerpoint/2010/main" val="20699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838200" y="1063786"/>
            <a:ext cx="10515600" cy="526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sz="16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First line of text, Arial 18</a:t>
            </a:r>
          </a:p>
          <a:p>
            <a:pPr lvl="1"/>
            <a:r>
              <a:rPr lang="en-US"/>
              <a:t>First bullet, Arial 16</a:t>
            </a:r>
          </a:p>
          <a:p>
            <a:pPr lvl="2"/>
            <a:r>
              <a:rPr lang="en-US"/>
              <a:t>Second bullet, Arial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>
              <a:defRPr sz="24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397816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6197600" y="1751886"/>
            <a:ext cx="5156200" cy="4577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1751887"/>
            <a:ext cx="5156200" cy="4577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3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67097"/>
            <a:ext cx="5156200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97600" y="1067096"/>
            <a:ext cx="5156200" cy="504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452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6197600" y="1063785"/>
            <a:ext cx="5156200" cy="526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838200" y="1063786"/>
            <a:ext cx="5156200" cy="526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904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Top Smart Ar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2357216"/>
            <a:ext cx="10515600" cy="397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060587"/>
            <a:ext cx="10515600" cy="1204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</a:defRPr>
            </a:lvl2pPr>
            <a:lvl3pPr>
              <a:defRPr>
                <a:solidFill>
                  <a:srgbClr val="555555"/>
                </a:solidFill>
              </a:defRPr>
            </a:lvl3pPr>
            <a:lvl4pPr>
              <a:defRPr>
                <a:solidFill>
                  <a:srgbClr val="555555"/>
                </a:solidFill>
              </a:defRPr>
            </a:lvl4pPr>
            <a:lvl5pPr>
              <a:defRPr>
                <a:solidFill>
                  <a:srgbClr val="555555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96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1060588"/>
            <a:ext cx="10515600" cy="2820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3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838200" y="4055534"/>
            <a:ext cx="10515600" cy="22735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615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on th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838200" y="1060588"/>
            <a:ext cx="10515600" cy="41276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2001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2"/>
              </a:buClr>
              <a:defRPr sz="1200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marL="742950" lvl="1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/>
              <a:t>Second level</a:t>
            </a:r>
          </a:p>
          <a:p>
            <a:pPr marL="1200150" lvl="2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838200" y="5341122"/>
            <a:ext cx="10515600" cy="987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2pPr>
            <a:lvl3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3pPr>
            <a:lvl4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4pPr>
            <a:lvl5pPr>
              <a:defRPr>
                <a:solidFill>
                  <a:srgbClr val="555555"/>
                </a:solidFill>
                <a:latin typeface="Arial Narrow" panose="020B0606020202030204" pitchFamily="34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91250"/>
            <a:ext cx="10515600" cy="45527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686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id="{2ED3DE37-7D2C-FD34-2D5F-055C9C370C7A}"/>
              </a:ext>
            </a:extLst>
          </p:cNvPr>
          <p:cNvSpPr/>
          <p:nvPr userDrawn="1"/>
        </p:nvSpPr>
        <p:spPr>
          <a:xfrm>
            <a:off x="6449932" y="2441829"/>
            <a:ext cx="5732434" cy="4416171"/>
          </a:xfrm>
          <a:custGeom>
            <a:avLst/>
            <a:gdLst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01066 w 4334933"/>
              <a:gd name="connsiteY2" fmla="*/ 4334933 h 4334933"/>
              <a:gd name="connsiteX3" fmla="*/ 4334933 w 4334933"/>
              <a:gd name="connsiteY3" fmla="*/ 0 h 4334933"/>
              <a:gd name="connsiteX0" fmla="*/ 4334933 w 4334933"/>
              <a:gd name="connsiteY0" fmla="*/ 0 h 4334933"/>
              <a:gd name="connsiteX1" fmla="*/ 0 w 4334933"/>
              <a:gd name="connsiteY1" fmla="*/ 4334933 h 4334933"/>
              <a:gd name="connsiteX2" fmla="*/ 4326666 w 4334933"/>
              <a:gd name="connsiteY2" fmla="*/ 4334933 h 4334933"/>
              <a:gd name="connsiteX3" fmla="*/ 4334933 w 4334933"/>
              <a:gd name="connsiteY3" fmla="*/ 0 h 4334933"/>
              <a:gd name="connsiteX0" fmla="*/ 4327167 w 4327524"/>
              <a:gd name="connsiteY0" fmla="*/ 0 h 4334933"/>
              <a:gd name="connsiteX1" fmla="*/ 0 w 4327524"/>
              <a:gd name="connsiteY1" fmla="*/ 4334933 h 4334933"/>
              <a:gd name="connsiteX2" fmla="*/ 4326666 w 4327524"/>
              <a:gd name="connsiteY2" fmla="*/ 4334933 h 4334933"/>
              <a:gd name="connsiteX3" fmla="*/ 4327167 w 4327524"/>
              <a:gd name="connsiteY3" fmla="*/ 0 h 4334933"/>
              <a:gd name="connsiteX0" fmla="*/ 4327167 w 4327524"/>
              <a:gd name="connsiteY0" fmla="*/ 0 h 4339987"/>
              <a:gd name="connsiteX1" fmla="*/ 0 w 4327524"/>
              <a:gd name="connsiteY1" fmla="*/ 4339987 h 4339987"/>
              <a:gd name="connsiteX2" fmla="*/ 4326666 w 4327524"/>
              <a:gd name="connsiteY2" fmla="*/ 4339987 h 4339987"/>
              <a:gd name="connsiteX3" fmla="*/ 4327167 w 4327524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26666 w 4333178"/>
              <a:gd name="connsiteY2" fmla="*/ 4339987 h 4339987"/>
              <a:gd name="connsiteX3" fmla="*/ 4333178 w 4333178"/>
              <a:gd name="connsiteY3" fmla="*/ 0 h 4339987"/>
              <a:gd name="connsiteX0" fmla="*/ 4333178 w 4333178"/>
              <a:gd name="connsiteY0" fmla="*/ 0 h 4339987"/>
              <a:gd name="connsiteX1" fmla="*/ 0 w 4333178"/>
              <a:gd name="connsiteY1" fmla="*/ 4339987 h 4339987"/>
              <a:gd name="connsiteX2" fmla="*/ 4331174 w 4333178"/>
              <a:gd name="connsiteY2" fmla="*/ 4339987 h 4339987"/>
              <a:gd name="connsiteX3" fmla="*/ 4333178 w 4333178"/>
              <a:gd name="connsiteY3" fmla="*/ 0 h 433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178" h="4339987">
                <a:moveTo>
                  <a:pt x="4333178" y="0"/>
                </a:moveTo>
                <a:lnTo>
                  <a:pt x="0" y="4339987"/>
                </a:lnTo>
                <a:lnTo>
                  <a:pt x="4331174" y="4339987"/>
                </a:lnTo>
                <a:cubicBezTo>
                  <a:pt x="4333930" y="2895009"/>
                  <a:pt x="4330422" y="1444978"/>
                  <a:pt x="4333178" y="0"/>
                </a:cubicBez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 userDrawn="1"/>
        </p:nvSpPr>
        <p:spPr>
          <a:xfrm>
            <a:off x="-29062" y="1"/>
            <a:ext cx="11087611" cy="6858000"/>
          </a:xfrm>
          <a:custGeom>
            <a:avLst/>
            <a:gdLst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405467 w 8271933"/>
              <a:gd name="connsiteY3" fmla="*/ 8467 h 6874933"/>
              <a:gd name="connsiteX4" fmla="*/ 0 w 8271933"/>
              <a:gd name="connsiteY4" fmla="*/ 0 h 6874933"/>
              <a:gd name="connsiteX0" fmla="*/ 0 w 8271933"/>
              <a:gd name="connsiteY0" fmla="*/ 1833 h 6876766"/>
              <a:gd name="connsiteX1" fmla="*/ 0 w 8271933"/>
              <a:gd name="connsiteY1" fmla="*/ 6876766 h 6876766"/>
              <a:gd name="connsiteX2" fmla="*/ 8271933 w 8271933"/>
              <a:gd name="connsiteY2" fmla="*/ 6876766 h 6876766"/>
              <a:gd name="connsiteX3" fmla="*/ 1397762 w 8271933"/>
              <a:gd name="connsiteY3" fmla="*/ 0 h 6876766"/>
              <a:gd name="connsiteX4" fmla="*/ 0 w 8271933"/>
              <a:gd name="connsiteY4" fmla="*/ 1833 h 6876766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271933"/>
              <a:gd name="connsiteY0" fmla="*/ 0 h 6874933"/>
              <a:gd name="connsiteX1" fmla="*/ 0 w 8271933"/>
              <a:gd name="connsiteY1" fmla="*/ 6874933 h 6874933"/>
              <a:gd name="connsiteX2" fmla="*/ 8271933 w 8271933"/>
              <a:gd name="connsiteY2" fmla="*/ 6874933 h 6874933"/>
              <a:gd name="connsiteX3" fmla="*/ 1394780 w 8271933"/>
              <a:gd name="connsiteY3" fmla="*/ 2153 h 6874933"/>
              <a:gd name="connsiteX4" fmla="*/ 0 w 8271933"/>
              <a:gd name="connsiteY4" fmla="*/ 0 h 6874933"/>
              <a:gd name="connsiteX0" fmla="*/ 0 w 8315708"/>
              <a:gd name="connsiteY0" fmla="*/ 0 h 6874933"/>
              <a:gd name="connsiteX1" fmla="*/ 0 w 8315708"/>
              <a:gd name="connsiteY1" fmla="*/ 6874933 h 6874933"/>
              <a:gd name="connsiteX2" fmla="*/ 8315708 w 8315708"/>
              <a:gd name="connsiteY2" fmla="*/ 6874933 h 6874933"/>
              <a:gd name="connsiteX3" fmla="*/ 1394780 w 8315708"/>
              <a:gd name="connsiteY3" fmla="*/ 2153 h 6874933"/>
              <a:gd name="connsiteX4" fmla="*/ 0 w 8315708"/>
              <a:gd name="connsiteY4" fmla="*/ 0 h 687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15708" h="6874933">
                <a:moveTo>
                  <a:pt x="0" y="0"/>
                </a:moveTo>
                <a:lnTo>
                  <a:pt x="0" y="6874933"/>
                </a:lnTo>
                <a:lnTo>
                  <a:pt x="8315708" y="6874933"/>
                </a:lnTo>
                <a:lnTo>
                  <a:pt x="1394780" y="2153"/>
                </a:lnTo>
                <a:lnTo>
                  <a:pt x="0" y="0"/>
                </a:lnTo>
                <a:close/>
              </a:path>
            </a:pathLst>
          </a:cu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Isosceles Triangle 11"/>
          <p:cNvSpPr/>
          <p:nvPr userDrawn="1"/>
        </p:nvSpPr>
        <p:spPr>
          <a:xfrm>
            <a:off x="6454706" y="5138579"/>
            <a:ext cx="4549421" cy="1719422"/>
          </a:xfrm>
          <a:prstGeom prst="triangle">
            <a:avLst>
              <a:gd name="adj" fmla="val 49551"/>
            </a:avLst>
          </a:prstGeom>
          <a:solidFill>
            <a:srgbClr val="9FE2D8"/>
          </a:solidFill>
          <a:ln>
            <a:solidFill>
              <a:srgbClr val="9FE2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baseline="-250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238" y="4849978"/>
            <a:ext cx="2149826" cy="50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28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101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80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36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FDDD028-057A-DF57-D8F3-605F2F62A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6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893" y="6130332"/>
            <a:ext cx="1612399" cy="3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2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31DF6E-F90D-C048-8D25-81447A8E5A0B}"/>
              </a:ext>
            </a:extLst>
          </p:cNvPr>
          <p:cNvSpPr/>
          <p:nvPr userDrawn="1"/>
        </p:nvSpPr>
        <p:spPr>
          <a:xfrm>
            <a:off x="0" y="1238"/>
            <a:ext cx="12192000" cy="304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462" y="6560896"/>
            <a:ext cx="382926" cy="217691"/>
          </a:xfrm>
          <a:prstGeom prst="rect">
            <a:avLst/>
          </a:prstGeom>
        </p:spPr>
      </p:pic>
      <p:sp>
        <p:nvSpPr>
          <p:cNvPr id="9" name="Slide Number Placeholder 2"/>
          <p:cNvSpPr txBox="1">
            <a:spLocks/>
          </p:cNvSpPr>
          <p:nvPr userDrawn="1"/>
        </p:nvSpPr>
        <p:spPr>
          <a:xfrm>
            <a:off x="3390900" y="6553201"/>
            <a:ext cx="5410200" cy="304800"/>
          </a:xfrm>
          <a:prstGeom prst="rect">
            <a:avLst/>
          </a:prstGeom>
        </p:spPr>
        <p:txBody>
          <a:bodyPr lIns="91427" tIns="45713" rIns="91427" bIns="45713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4D4D4D"/>
                </a:solidFill>
                <a:latin typeface="+mj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26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45EE91-F0AA-4244-95F3-9F4DFB676A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91426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|   Proprietary &amp; Confidential   |   www.apexsystems.com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326575"/>
            <a:ext cx="1219200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FC32A4-919E-CE97-14A7-AE5FA0C49907}"/>
              </a:ext>
            </a:extLst>
          </p:cNvPr>
          <p:cNvSpPr/>
          <p:nvPr userDrawn="1"/>
        </p:nvSpPr>
        <p:spPr>
          <a:xfrm>
            <a:off x="0" y="1238"/>
            <a:ext cx="2144332" cy="68555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D44AD5-5684-F4FC-95DA-E2A2431DC7F1}"/>
              </a:ext>
            </a:extLst>
          </p:cNvPr>
          <p:cNvSpPr txBox="1"/>
          <p:nvPr userDrawn="1"/>
        </p:nvSpPr>
        <p:spPr>
          <a:xfrm>
            <a:off x="273595" y="1562509"/>
            <a:ext cx="1730465" cy="276985"/>
          </a:xfrm>
          <a:prstGeom prst="rect">
            <a:avLst/>
          </a:prstGeom>
          <a:noFill/>
          <a:effectLst/>
        </p:spPr>
        <p:txBody>
          <a:bodyPr wrap="square" lIns="91427" tIns="45713" rIns="91427" bIns="45713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17A65-A349-EA83-513B-AC7C1E8D7017}"/>
              </a:ext>
            </a:extLst>
          </p:cNvPr>
          <p:cNvSpPr txBox="1"/>
          <p:nvPr userDrawn="1"/>
        </p:nvSpPr>
        <p:spPr>
          <a:xfrm>
            <a:off x="273595" y="3086053"/>
            <a:ext cx="1730465" cy="276985"/>
          </a:xfrm>
          <a:prstGeom prst="rect">
            <a:avLst/>
          </a:prstGeom>
          <a:noFill/>
          <a:effectLst/>
        </p:spPr>
        <p:txBody>
          <a:bodyPr wrap="square" lIns="91427" tIns="45713" rIns="91427" bIns="45713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SERVICES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218040-3F65-424D-944C-FED3BA25E46E}"/>
              </a:ext>
            </a:extLst>
          </p:cNvPr>
          <p:cNvSpPr txBox="1"/>
          <p:nvPr userDrawn="1"/>
        </p:nvSpPr>
        <p:spPr>
          <a:xfrm>
            <a:off x="273595" y="4606296"/>
            <a:ext cx="1730465" cy="276985"/>
          </a:xfrm>
          <a:prstGeom prst="rect">
            <a:avLst/>
          </a:prstGeom>
          <a:noFill/>
          <a:effectLst/>
        </p:spPr>
        <p:txBody>
          <a:bodyPr wrap="square" lIns="91427" tIns="45713" rIns="91427" bIns="45713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SKILLS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2279B2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B7A29A-827C-4BB3-C5A5-EA2362293733}"/>
              </a:ext>
            </a:extLst>
          </p:cNvPr>
          <p:cNvCxnSpPr>
            <a:cxnSpLocks/>
          </p:cNvCxnSpPr>
          <p:nvPr userDrawn="1"/>
        </p:nvCxnSpPr>
        <p:spPr>
          <a:xfrm>
            <a:off x="396339" y="1804515"/>
            <a:ext cx="901888" cy="0"/>
          </a:xfrm>
          <a:prstGeom prst="line">
            <a:avLst/>
          </a:prstGeom>
          <a:noFill/>
          <a:ln w="12700" cap="flat" cmpd="sng" algn="ctr">
            <a:solidFill>
              <a:srgbClr val="9FE2D8"/>
            </a:solidFill>
            <a:prstDash val="solid"/>
            <a:miter lim="800000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7214FD-8E62-1E46-B9E7-2D9A5BD561BA}"/>
              </a:ext>
            </a:extLst>
          </p:cNvPr>
          <p:cNvCxnSpPr>
            <a:cxnSpLocks/>
          </p:cNvCxnSpPr>
          <p:nvPr userDrawn="1"/>
        </p:nvCxnSpPr>
        <p:spPr>
          <a:xfrm>
            <a:off x="396340" y="3325862"/>
            <a:ext cx="901888" cy="0"/>
          </a:xfrm>
          <a:prstGeom prst="line">
            <a:avLst/>
          </a:prstGeom>
          <a:noFill/>
          <a:ln w="12700" cap="flat" cmpd="sng" algn="ctr">
            <a:solidFill>
              <a:srgbClr val="9FE2D8"/>
            </a:solidFill>
            <a:prstDash val="solid"/>
            <a:miter lim="800000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CBC265-B569-F6CB-595B-6ADDFDA9643B}"/>
              </a:ext>
            </a:extLst>
          </p:cNvPr>
          <p:cNvCxnSpPr>
            <a:cxnSpLocks/>
          </p:cNvCxnSpPr>
          <p:nvPr userDrawn="1"/>
        </p:nvCxnSpPr>
        <p:spPr>
          <a:xfrm>
            <a:off x="396340" y="4847418"/>
            <a:ext cx="901888" cy="0"/>
          </a:xfrm>
          <a:prstGeom prst="line">
            <a:avLst/>
          </a:prstGeom>
          <a:noFill/>
          <a:ln w="12700" cap="flat" cmpd="sng" algn="ctr">
            <a:solidFill>
              <a:srgbClr val="9FE2D8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31913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5" r:id="rId1"/>
    <p:sldLayoutId id="2147484094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ncho0794/pokedex-react/pull/2/fil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glossary#commands" TargetMode="External"/><Relationship Id="rId2" Type="http://schemas.openxmlformats.org/officeDocument/2006/relationships/hyperlink" Target="https://education.github.com/git-cheat-sheet-education.pdf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tlassian.com/git/tutorials/comparing-workflows/gitflow-workflow#:~:text=%C2%BFQu%C3%A9%20es%20Gitflow%3F,vez%20y%20quien%20lo%20populariz%C3%B3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C4648-B824-EC61-A9A3-B85FD07B6F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16" y="2397971"/>
            <a:ext cx="7170068" cy="2155371"/>
          </a:xfrm>
        </p:spPr>
        <p:txBody>
          <a:bodyPr/>
          <a:lstStyle/>
          <a:p>
            <a:r>
              <a:rPr lang="en-US"/>
              <a:t>Git: From zero to not crying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365EF35-028C-F901-4A3D-29BF2726EAE1}"/>
              </a:ext>
            </a:extLst>
          </p:cNvPr>
          <p:cNvSpPr txBox="1">
            <a:spLocks/>
          </p:cNvSpPr>
          <p:nvPr/>
        </p:nvSpPr>
        <p:spPr>
          <a:xfrm>
            <a:off x="1847461" y="4651997"/>
            <a:ext cx="6400304" cy="4159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 Alfonso Banda</a:t>
            </a:r>
          </a:p>
        </p:txBody>
      </p:sp>
      <p:pic>
        <p:nvPicPr>
          <p:cNvPr id="3074" name="Picture 2" descr="A picture containing cartoon, clipart, emoticon, graphics&#10;&#10;Description automatically generated">
            <a:extLst>
              <a:ext uri="{FF2B5EF4-FFF2-40B4-BE49-F238E27FC236}">
                <a16:creationId xmlns:a16="http://schemas.microsoft.com/office/drawing/2014/main" id="{D36591E5-1973-B8FD-8323-7011B8C24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3" y="4651997"/>
            <a:ext cx="972778" cy="97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8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Main branch </a:t>
            </a:r>
            <a:r>
              <a:rPr lang="es-419" sz="2696"/>
              <a:t>(Don’t touch it unless you know what are you doing)</a:t>
            </a:r>
            <a:endParaRPr sz="2696"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419"/>
              <a:t>by convention this branch is used for production deployments, should be stable and before any merging, all the changes should be properly tested and verified.</a:t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391" y="4135902"/>
            <a:ext cx="3820227" cy="220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Pull Request</a:t>
            </a:r>
            <a:endParaRPr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s-419"/>
              <a:t>Tool used for verifying code changes before passing to a principal branch.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Example: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Pokedex Pull Request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7001" y="3703733"/>
            <a:ext cx="2013500" cy="25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git rebase</a:t>
            </a:r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body" idx="1"/>
          </p:nvPr>
        </p:nvSpPr>
        <p:spPr>
          <a:xfrm>
            <a:off x="1566967" y="2435300"/>
            <a:ext cx="3958000" cy="36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419"/>
              <a:t>Rebasing is the process of moving or combining a sequence of commits to a new base commit. Rebasing is most useful and easily visualized in the context of a feature branching workflow.</a:t>
            </a:r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294" y="2435300"/>
            <a:ext cx="4005735" cy="33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Git Merge: Key aspects</a:t>
            </a:r>
            <a:endParaRPr/>
          </a:p>
        </p:txBody>
      </p:sp>
      <p:sp>
        <p:nvSpPr>
          <p:cNvPr id="334" name="Google Shape;334;p22"/>
          <p:cNvSpPr txBox="1">
            <a:spLocks noGrp="1"/>
          </p:cNvSpPr>
          <p:nvPr>
            <p:ph type="body" idx="1"/>
          </p:nvPr>
        </p:nvSpPr>
        <p:spPr>
          <a:xfrm>
            <a:off x="951567" y="2595100"/>
            <a:ext cx="35072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s-419"/>
              <a:t>Git merging combines sequences of commits into one unified history of commits.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-419"/>
              <a:t>There are two main ways Git will merge: Fast Forward and Three way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s-419"/>
              <a:t>Git can automatically merge commits unless there are changes that conflict in both commit sequences.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35" name="Google Shape;3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33" y="2007334"/>
            <a:ext cx="3128824" cy="43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9400" y="2003434"/>
            <a:ext cx="3128832" cy="4328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s-419"/>
              <a:t>Conflicts: “Anything that can go wrong will go wrong.”</a:t>
            </a:r>
            <a:endParaRPr/>
          </a:p>
        </p:txBody>
      </p:sp>
      <p:sp>
        <p:nvSpPr>
          <p:cNvPr id="342" name="Google Shape;342;p23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385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s-419"/>
              <a:t>“Conflicts generally arise when two people have changed the same lines in a file, or if one developer deleted a file while another developer was modifying it”</a:t>
            </a:r>
            <a:endParaRPr/>
          </a:p>
        </p:txBody>
      </p:sp>
      <p:pic>
        <p:nvPicPr>
          <p:cNvPr id="343" name="Google Shape;3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0934" y="2653400"/>
            <a:ext cx="5748735" cy="32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Git: Hosting Providers</a:t>
            </a:r>
            <a:endParaRPr/>
          </a:p>
        </p:txBody>
      </p:sp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40" y="2641833"/>
            <a:ext cx="3498667" cy="2332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964" y="2641834"/>
            <a:ext cx="5010565" cy="9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401" y="3746934"/>
            <a:ext cx="2375567" cy="215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9067" y="4623957"/>
            <a:ext cx="4176765" cy="1282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4"/>
          <p:cNvPicPr preferRelativeResize="0"/>
          <p:nvPr/>
        </p:nvPicPr>
        <p:blipFill rotWithShape="1">
          <a:blip r:embed="rId7">
            <a:alphaModFix/>
          </a:blip>
          <a:srcRect l="27268" t="11246" r="33091" b="8075"/>
          <a:stretch/>
        </p:blipFill>
        <p:spPr>
          <a:xfrm>
            <a:off x="9388600" y="1495934"/>
            <a:ext cx="2306933" cy="245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4C78-6C2A-7FA5-11E0-016C6C23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51C87-6B2E-0FC9-71D3-88B4B3A6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659" y="1899594"/>
            <a:ext cx="10734128" cy="4142606"/>
          </a:xfrm>
        </p:spPr>
        <p:txBody>
          <a:bodyPr/>
          <a:lstStyle/>
          <a:p>
            <a:pPr marL="608965" indent="-414655"/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Git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 is a command-line tool, but the center around which all things involving</a:t>
            </a:r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 Git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 revolve is the </a:t>
            </a:r>
            <a:r>
              <a:rPr lang="en-US" sz="1800" b="1" dirty="0">
                <a:solidFill>
                  <a:srgbClr val="111111"/>
                </a:solidFill>
                <a:ea typeface="+mn-lt"/>
                <a:cs typeface="+mn-lt"/>
              </a:rPr>
              <a:t>hub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</a:p>
          <a:p>
            <a:pPr marL="608965" indent="-414655"/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1.- Create account 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  <a:hlinkClick r:id="rId2"/>
              </a:rPr>
              <a:t>GitHub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2.- Create repository for class.</a:t>
            </a: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3.- Create first folder</a:t>
            </a: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4.- Download and Install </a:t>
            </a:r>
            <a:r>
              <a:rPr lang="en-US" sz="1800" dirty="0" err="1">
                <a:solidFill>
                  <a:srgbClr val="111111"/>
                </a:solidFill>
                <a:cs typeface="Arial" panose="020B0604020202020204"/>
              </a:rPr>
              <a:t>github</a:t>
            </a: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 desktop. </a:t>
            </a:r>
            <a:r>
              <a:rPr lang="en-US" sz="1800" dirty="0">
                <a:solidFill>
                  <a:srgbClr val="111111"/>
                </a:solidFill>
                <a:ea typeface="+mn-lt"/>
                <a:cs typeface="+mn-lt"/>
                <a:hlinkClick r:id="rId3"/>
              </a:rPr>
              <a:t>GitHub Desktop | Simple collaboration from your desktop</a:t>
            </a: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5.- clone repository from </a:t>
            </a:r>
            <a:r>
              <a:rPr lang="en-US" sz="1800" dirty="0" err="1">
                <a:solidFill>
                  <a:srgbClr val="111111"/>
                </a:solidFill>
                <a:cs typeface="Arial" panose="020B0604020202020204"/>
              </a:rPr>
              <a:t>github</a:t>
            </a: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 (remote) to your computer (local)</a:t>
            </a: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endParaRPr lang="en-US" sz="1800" dirty="0">
              <a:solidFill>
                <a:srgbClr val="111111"/>
              </a:solidFill>
              <a:cs typeface="Arial" panose="020B0604020202020204"/>
            </a:endParaRPr>
          </a:p>
          <a:p>
            <a:pPr marL="194310" indent="0">
              <a:buNone/>
            </a:pPr>
            <a:r>
              <a:rPr lang="en-US" sz="1800" dirty="0">
                <a:solidFill>
                  <a:srgbClr val="111111"/>
                </a:solidFill>
                <a:cs typeface="Arial" panose="020B0604020202020204"/>
              </a:rPr>
              <a:t>*</a:t>
            </a:r>
            <a:r>
              <a:rPr lang="en-US" sz="1800" i="1" dirty="0">
                <a:solidFill>
                  <a:srgbClr val="111111"/>
                </a:solidFill>
                <a:ea typeface="+mn-lt"/>
                <a:cs typeface="+mn-lt"/>
              </a:rPr>
              <a:t>GitHub limits the size of files allowed in repositories to less than 50 MiB.</a:t>
            </a:r>
          </a:p>
        </p:txBody>
      </p:sp>
    </p:spTree>
    <p:extLst>
      <p:ext uri="{BB962C8B-B14F-4D97-AF65-F5344CB8AC3E}">
        <p14:creationId xmlns:p14="http://schemas.microsoft.com/office/powerpoint/2010/main" val="226013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054A-5BDA-DAA8-D46D-ADF7888E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Support and 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2CA25-26AA-CC18-81D9-D216B0793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14655"/>
            <a:r>
              <a:rPr lang="en-US" dirty="0">
                <a:ea typeface="+mn-lt"/>
                <a:cs typeface="+mn-lt"/>
                <a:hlinkClick r:id="rId2"/>
              </a:rPr>
              <a:t>https://education.github.com/git-cheat-sheet-education.pdf</a:t>
            </a:r>
            <a:endParaRPr lang="en-US">
              <a:ea typeface="+mn-lt"/>
              <a:cs typeface="+mn-lt"/>
            </a:endParaRPr>
          </a:p>
          <a:p>
            <a:pPr marL="608965" indent="-414655"/>
            <a:r>
              <a:rPr lang="en-US" dirty="0">
                <a:ea typeface="+mn-lt"/>
                <a:cs typeface="+mn-lt"/>
                <a:hlinkClick r:id="rId3"/>
              </a:rPr>
              <a:t>https://www.atlassian.com/git/glossary#commands</a:t>
            </a:r>
            <a:endParaRPr lang="en-US" dirty="0">
              <a:ea typeface="+mn-lt"/>
              <a:cs typeface="+mn-lt"/>
            </a:endParaRPr>
          </a:p>
          <a:p>
            <a:pPr marL="608965" indent="-414655"/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3288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F07E0C-7E57-FE6F-815A-5B46546D3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ea typeface="+mn-lt"/>
                <a:cs typeface="+mn-lt"/>
              </a:rPr>
              <a:t>Thank you!</a:t>
            </a:r>
            <a:endParaRPr lang="en-US">
              <a:cs typeface="Arial"/>
            </a:endParaRPr>
          </a:p>
        </p:txBody>
      </p:sp>
      <p:pic>
        <p:nvPicPr>
          <p:cNvPr id="2050" name="Picture 2" descr="A picture containing cartoon, clipart, emoticon, graphics&#10;&#10;Description automatically generated">
            <a:extLst>
              <a:ext uri="{FF2B5EF4-FFF2-40B4-BE49-F238E27FC236}">
                <a16:creationId xmlns:a16="http://schemas.microsoft.com/office/drawing/2014/main" id="{6F075466-2DD3-2F77-B32B-D38FFADAD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7" y="2273885"/>
            <a:ext cx="229552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3A5998-032B-4549-BDC0-BAC29CAFB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Don’t forget to submit your IC points!!!</a:t>
            </a:r>
          </a:p>
        </p:txBody>
      </p:sp>
    </p:spTree>
    <p:extLst>
      <p:ext uri="{BB962C8B-B14F-4D97-AF65-F5344CB8AC3E}">
        <p14:creationId xmlns:p14="http://schemas.microsoft.com/office/powerpoint/2010/main" val="13198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0E296-D1A0-EE0C-2E66-E7260C50F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17" y="3977449"/>
            <a:ext cx="6400800" cy="665086"/>
          </a:xfrm>
        </p:spPr>
        <p:txBody>
          <a:bodyPr/>
          <a:lstStyle/>
          <a:p>
            <a:r>
              <a:rPr lang="en-US"/>
              <a:t>I’m Alfonso Banda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1E46A-AEA1-21F7-9D14-870CF6C271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8812" y="4662029"/>
            <a:ext cx="7300199" cy="415925"/>
          </a:xfrm>
        </p:spPr>
        <p:txBody>
          <a:bodyPr/>
          <a:lstStyle/>
          <a:p>
            <a:r>
              <a:rPr lang="en-US"/>
              <a:t>From Frontend as Lead Consultant</a:t>
            </a:r>
            <a:endParaRPr lang="es-MX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805531E-C96D-C01B-7BE7-5502D907E51F}"/>
              </a:ext>
            </a:extLst>
          </p:cNvPr>
          <p:cNvSpPr txBox="1">
            <a:spLocks/>
          </p:cNvSpPr>
          <p:nvPr/>
        </p:nvSpPr>
        <p:spPr>
          <a:xfrm>
            <a:off x="658317" y="5097448"/>
            <a:ext cx="2743200" cy="4159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Centene</a:t>
            </a:r>
            <a:endParaRPr lang="es-MX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8559124-589A-C73D-4B82-C986B15BEB0F}"/>
              </a:ext>
            </a:extLst>
          </p:cNvPr>
          <p:cNvSpPr txBox="1">
            <a:spLocks/>
          </p:cNvSpPr>
          <p:nvPr/>
        </p:nvSpPr>
        <p:spPr>
          <a:xfrm>
            <a:off x="658317" y="5532867"/>
            <a:ext cx="2743200" cy="41592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b="0" i="1"/>
          </a:p>
        </p:txBody>
      </p:sp>
      <p:pic>
        <p:nvPicPr>
          <p:cNvPr id="3" name="Picture 2" descr="A person wearing glasses and a red shirt&#10;&#10;Description automatically generated">
            <a:extLst>
              <a:ext uri="{FF2B5EF4-FFF2-40B4-BE49-F238E27FC236}">
                <a16:creationId xmlns:a16="http://schemas.microsoft.com/office/drawing/2014/main" id="{BF7EE5EC-2FF9-FA67-677E-7E8F6AD051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33" y="420404"/>
            <a:ext cx="2171114" cy="32566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832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web page&#10;&#10;Description automatically generated">
            <a:extLst>
              <a:ext uri="{FF2B5EF4-FFF2-40B4-BE49-F238E27FC236}">
                <a16:creationId xmlns:a16="http://schemas.microsoft.com/office/drawing/2014/main" id="{87904B32-A218-CB5F-2164-ACEF33C02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075121"/>
            <a:ext cx="4876800" cy="5285242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5D0A8901-3B77-CC83-444D-12AE936E1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075121"/>
            <a:ext cx="4876800" cy="5320893"/>
          </a:xfrm>
          <a:prstGeom prst="rect">
            <a:avLst/>
          </a:prstGeo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97D548D6-3635-BDA1-FC01-2252B236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61986"/>
            <a:ext cx="10515598" cy="455271"/>
          </a:xfrm>
        </p:spPr>
        <p:txBody>
          <a:bodyPr/>
          <a:lstStyle/>
          <a:p>
            <a:pPr algn="ctr"/>
            <a:r>
              <a:rPr lang="en-US"/>
              <a:t>Presenter                                                  Audience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815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acher with solid fill">
            <a:extLst>
              <a:ext uri="{FF2B5EF4-FFF2-40B4-BE49-F238E27FC236}">
                <a16:creationId xmlns:a16="http://schemas.microsoft.com/office/drawing/2014/main" id="{BE8ECC45-F133-3C95-BC23-7B7BBD0D013E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7600" y="1118333"/>
            <a:ext cx="5156200" cy="5156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8D1D7D-94DA-49FD-852A-7F145840B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250"/>
            <a:ext cx="10515600" cy="455271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7B6E15-4712-4BFF-BC90-A900D3D00E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063786"/>
            <a:ext cx="5156200" cy="526529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What is Git?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States of a 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Basic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Git Flow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Main branch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Pull Request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Git Rebase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Git Merge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Conflicts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Git Hosting providers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71E1A-AD7B-54D2-F63C-B5A03440E335}"/>
              </a:ext>
            </a:extLst>
          </p:cNvPr>
          <p:cNvSpPr txBox="1"/>
          <p:nvPr/>
        </p:nvSpPr>
        <p:spPr>
          <a:xfrm>
            <a:off x="3056206" y="3247851"/>
            <a:ext cx="6112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effectLst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2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What is Git?</a:t>
            </a:r>
            <a:endParaRPr/>
          </a:p>
        </p:txBody>
      </p:sp>
      <p:sp>
        <p:nvSpPr>
          <p:cNvPr id="288" name="Google Shape;288;p15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937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8965" indent="-456565">
              <a:buSzPts val="1800"/>
              <a:buChar char="-"/>
            </a:pPr>
            <a:r>
              <a:rPr lang="es-419" sz="2400" dirty="0" err="1"/>
              <a:t>Created</a:t>
            </a:r>
            <a:r>
              <a:rPr lang="es-419" sz="2400" dirty="0"/>
              <a:t> </a:t>
            </a:r>
            <a:r>
              <a:rPr lang="es-419" sz="2400" dirty="0" err="1"/>
              <a:t>by</a:t>
            </a:r>
            <a:r>
              <a:rPr lang="es-419" sz="2400" dirty="0"/>
              <a:t> Linus Torvalds in 2005</a:t>
            </a:r>
            <a:endParaRPr lang="en-US" sz="2400">
              <a:cs typeface="Arial" panose="020B0604020202020204"/>
            </a:endParaRPr>
          </a:p>
          <a:p>
            <a:pPr marL="608965" indent="-456565">
              <a:buSzPts val="1800"/>
              <a:buChar char="-"/>
            </a:pPr>
            <a:r>
              <a:rPr lang="es-419" sz="2400" dirty="0" err="1"/>
              <a:t>Distributed</a:t>
            </a:r>
            <a:r>
              <a:rPr lang="es-419" sz="2400" dirty="0"/>
              <a:t> </a:t>
            </a:r>
            <a:r>
              <a:rPr lang="es-419" sz="2400" dirty="0" err="1"/>
              <a:t>Version</a:t>
            </a:r>
            <a:r>
              <a:rPr lang="es-419" sz="2400" dirty="0"/>
              <a:t> Control </a:t>
            </a:r>
            <a:r>
              <a:rPr lang="es-419" sz="2400" dirty="0" err="1"/>
              <a:t>System</a:t>
            </a:r>
            <a:endParaRPr sz="2400">
              <a:cs typeface="Arial" panose="020B0604020202020204"/>
            </a:endParaRPr>
          </a:p>
          <a:p>
            <a:pPr marL="608965" indent="-456565">
              <a:buSzPts val="1800"/>
              <a:buChar char="-"/>
            </a:pPr>
            <a:r>
              <a:rPr lang="es-419" sz="2400" dirty="0" err="1"/>
              <a:t>Helps</a:t>
            </a:r>
            <a:r>
              <a:rPr lang="es-419" sz="2400" dirty="0"/>
              <a:t> </a:t>
            </a:r>
            <a:r>
              <a:rPr lang="es-419" sz="2400" dirty="0" err="1"/>
              <a:t>you</a:t>
            </a:r>
            <a:r>
              <a:rPr lang="es-419" sz="2400" dirty="0"/>
              <a:t> </a:t>
            </a:r>
            <a:r>
              <a:rPr lang="es-419" sz="2400" dirty="0" err="1"/>
              <a:t>to</a:t>
            </a:r>
            <a:r>
              <a:rPr lang="es-419" sz="2400" dirty="0"/>
              <a:t> </a:t>
            </a:r>
            <a:r>
              <a:rPr lang="es-419" sz="2400" dirty="0" err="1"/>
              <a:t>fix</a:t>
            </a:r>
            <a:r>
              <a:rPr lang="es-419" sz="2400" dirty="0"/>
              <a:t> </a:t>
            </a:r>
            <a:r>
              <a:rPr lang="es-419" sz="2400" dirty="0" err="1"/>
              <a:t>your</a:t>
            </a:r>
            <a:r>
              <a:rPr lang="es-419" sz="2400" dirty="0"/>
              <a:t> </a:t>
            </a:r>
            <a:r>
              <a:rPr lang="es-419" sz="2400" dirty="0" err="1"/>
              <a:t>mess</a:t>
            </a:r>
            <a:r>
              <a:rPr lang="es-419" sz="2400" dirty="0"/>
              <a:t> (</a:t>
            </a:r>
            <a:r>
              <a:rPr lang="es-419" sz="2400" dirty="0" err="1"/>
              <a:t>if</a:t>
            </a:r>
            <a:r>
              <a:rPr lang="es-419" sz="2400" dirty="0"/>
              <a:t> </a:t>
            </a:r>
            <a:r>
              <a:rPr lang="es-419" sz="2400" dirty="0" err="1"/>
              <a:t>you</a:t>
            </a:r>
            <a:r>
              <a:rPr lang="es-419" sz="2400" dirty="0"/>
              <a:t> </a:t>
            </a:r>
            <a:r>
              <a:rPr lang="es-419" sz="2400" dirty="0" err="1"/>
              <a:t>make</a:t>
            </a:r>
            <a:r>
              <a:rPr lang="es-419" sz="2400" dirty="0"/>
              <a:t> a </a:t>
            </a:r>
            <a:r>
              <a:rPr lang="es-419" sz="2400" dirty="0" err="1"/>
              <a:t>mistake</a:t>
            </a:r>
            <a:r>
              <a:rPr lang="es-419" sz="2400" dirty="0"/>
              <a:t>, </a:t>
            </a:r>
            <a:r>
              <a:rPr lang="es-419" sz="2400" dirty="0" err="1"/>
              <a:t>there</a:t>
            </a:r>
            <a:r>
              <a:rPr lang="es-419" sz="2400" dirty="0"/>
              <a:t> </a:t>
            </a:r>
            <a:r>
              <a:rPr lang="es-419" sz="2400" dirty="0" err="1"/>
              <a:t>is</a:t>
            </a:r>
            <a:r>
              <a:rPr lang="es-419" sz="2400" dirty="0"/>
              <a:t> </a:t>
            </a:r>
            <a:r>
              <a:rPr lang="es-419" sz="2400" dirty="0" err="1"/>
              <a:t>almost</a:t>
            </a:r>
            <a:r>
              <a:rPr lang="es-419" sz="2400" dirty="0"/>
              <a:t> </a:t>
            </a:r>
            <a:r>
              <a:rPr lang="es-419" sz="2400" dirty="0" err="1"/>
              <a:t>always</a:t>
            </a:r>
            <a:r>
              <a:rPr lang="es-419" sz="2400" dirty="0"/>
              <a:t> a </a:t>
            </a:r>
            <a:r>
              <a:rPr lang="es-419" sz="2400" dirty="0" err="1"/>
              <a:t>way</a:t>
            </a:r>
            <a:r>
              <a:rPr lang="es-419" sz="2400" dirty="0"/>
              <a:t> </a:t>
            </a:r>
            <a:r>
              <a:rPr lang="es-419" sz="2400" dirty="0" err="1"/>
              <a:t>to</a:t>
            </a:r>
            <a:r>
              <a:rPr lang="es-419" sz="2400" dirty="0"/>
              <a:t> </a:t>
            </a:r>
            <a:r>
              <a:rPr lang="es-419" sz="2400" dirty="0" err="1"/>
              <a:t>fix</a:t>
            </a:r>
            <a:r>
              <a:rPr lang="es-419" sz="2400" dirty="0"/>
              <a:t> </a:t>
            </a:r>
            <a:r>
              <a:rPr lang="es-419" sz="2400" dirty="0" err="1"/>
              <a:t>it</a:t>
            </a:r>
            <a:r>
              <a:rPr lang="es-419" sz="2400" dirty="0"/>
              <a:t>)</a:t>
            </a:r>
            <a:endParaRPr sz="2400">
              <a:cs typeface="Arial" panose="020B0604020202020204"/>
            </a:endParaRPr>
          </a:p>
          <a:p>
            <a:pPr marL="608965" indent="-456565">
              <a:buSzPts val="1800"/>
              <a:buChar char="-"/>
            </a:pPr>
            <a:r>
              <a:rPr lang="es-419" sz="2400" dirty="0" err="1"/>
              <a:t>it’s</a:t>
            </a:r>
            <a:r>
              <a:rPr lang="es-419" sz="2400" dirty="0"/>
              <a:t> </a:t>
            </a:r>
            <a:r>
              <a:rPr lang="es-419" sz="2400" dirty="0" err="1"/>
              <a:t>involved</a:t>
            </a:r>
            <a:r>
              <a:rPr lang="es-419" sz="2400" dirty="0"/>
              <a:t> in </a:t>
            </a:r>
            <a:r>
              <a:rPr lang="es-419" sz="2400" dirty="0" err="1"/>
              <a:t>all</a:t>
            </a:r>
            <a:r>
              <a:rPr lang="es-419" sz="2400" dirty="0"/>
              <a:t> </a:t>
            </a:r>
            <a:r>
              <a:rPr lang="es-419" sz="2400" dirty="0" err="1"/>
              <a:t>the</a:t>
            </a:r>
            <a:r>
              <a:rPr lang="es-419" sz="2400" dirty="0"/>
              <a:t> </a:t>
            </a:r>
            <a:r>
              <a:rPr lang="es-419" sz="2400" dirty="0" err="1"/>
              <a:t>development</a:t>
            </a:r>
            <a:r>
              <a:rPr lang="es-419" sz="2400" dirty="0"/>
              <a:t> and </a:t>
            </a:r>
            <a:r>
              <a:rPr lang="es-419" sz="2400" dirty="0" err="1"/>
              <a:t>delivery</a:t>
            </a:r>
            <a:r>
              <a:rPr lang="es-419" sz="2400" dirty="0"/>
              <a:t> </a:t>
            </a:r>
            <a:r>
              <a:rPr lang="es-419" sz="2400" dirty="0" err="1"/>
              <a:t>process</a:t>
            </a:r>
            <a:endParaRPr lang="es-419" sz="2400" dirty="0" err="1"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60416-BBB4-1815-F665-80DE20D6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Why is important and useful?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DFAC9-85D3-14CB-7A77-4AC42674B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8400" y="2006110"/>
            <a:ext cx="9374000" cy="4036090"/>
          </a:xfrm>
        </p:spPr>
        <p:txBody>
          <a:bodyPr>
            <a:normAutofit/>
          </a:bodyPr>
          <a:lstStyle/>
          <a:p>
            <a:pPr marL="194310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marL="608965" indent="-414655"/>
            <a:endParaRPr lang="en-US" dirty="0">
              <a:cs typeface="Arial"/>
            </a:endParaRPr>
          </a:p>
          <a:p>
            <a:pPr marL="608965" indent="-414655"/>
            <a:r>
              <a:rPr lang="en-US" dirty="0">
                <a:cs typeface="Arial"/>
              </a:rPr>
              <a:t>Cloud-based version control</a:t>
            </a:r>
            <a:r>
              <a:rPr lang="en-US" sz="2400" dirty="0">
                <a:cs typeface="Arial"/>
              </a:rPr>
              <a:t> </a:t>
            </a:r>
            <a:r>
              <a:rPr lang="en-US" dirty="0">
                <a:cs typeface="Arial"/>
              </a:rPr>
              <a:t>system that tracks changes in any set of files.</a:t>
            </a:r>
          </a:p>
          <a:p>
            <a:pPr marL="608965" indent="-414655"/>
            <a:r>
              <a:rPr lang="en-US" dirty="0">
                <a:cs typeface="Arial"/>
              </a:rPr>
              <a:t>Used for coordinating work among programmers who are collaboratively.</a:t>
            </a:r>
          </a:p>
          <a:p>
            <a:pPr marL="608965" indent="-414655"/>
            <a:r>
              <a:rPr lang="en-US" dirty="0">
                <a:cs typeface="Arial"/>
              </a:rPr>
              <a:t>Enterprise grade solution for development and production.</a:t>
            </a:r>
          </a:p>
          <a:p>
            <a:pPr marL="608965" indent="-414655"/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13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1035E-1C38-DAAA-7CBF-1E07A03D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Download and Install Git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647E-BE39-6327-582F-15F845C88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14655"/>
            <a:r>
              <a:rPr lang="en-US" dirty="0">
                <a:ea typeface="+mn-lt"/>
                <a:cs typeface="+mn-lt"/>
                <a:hlinkClick r:id="rId2"/>
              </a:rPr>
              <a:t>Git - Downloads (git-scm.com)</a:t>
            </a:r>
          </a:p>
          <a:p>
            <a:pPr marL="608965" indent="-414655"/>
            <a:endParaRPr lang="en-US" dirty="0">
              <a:cs typeface="Arial" panose="020B0604020202020204"/>
            </a:endParaRPr>
          </a:p>
          <a:p>
            <a:pPr marL="608965" indent="-414655"/>
            <a:r>
              <a:rPr lang="en-US" dirty="0">
                <a:cs typeface="Arial" panose="020B0604020202020204"/>
              </a:rPr>
              <a:t>Open bash (windows) or terminal (mac) and type command </a:t>
            </a:r>
            <a:r>
              <a:rPr lang="en-US" b="1" dirty="0">
                <a:cs typeface="Arial" panose="020B0604020202020204"/>
              </a:rPr>
              <a:t>git --version</a:t>
            </a: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1041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States of a file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body" idx="1"/>
          </p:nvPr>
        </p:nvSpPr>
        <p:spPr>
          <a:xfrm>
            <a:off x="1612100" y="2672833"/>
            <a:ext cx="93740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57189">
              <a:buSzPts val="1800"/>
              <a:buChar char="-"/>
            </a:pPr>
            <a:r>
              <a:rPr lang="es-419" sz="2400"/>
              <a:t>Untracked: File created but not tracked </a:t>
            </a:r>
            <a:endParaRPr sz="2400"/>
          </a:p>
          <a:p>
            <a:pPr indent="-457189">
              <a:buSzPts val="1800"/>
              <a:buChar char="-"/>
            </a:pPr>
            <a:r>
              <a:rPr lang="es-419" sz="2400"/>
              <a:t>Modified: File already tracked before, modified but not staged</a:t>
            </a:r>
            <a:endParaRPr sz="2400"/>
          </a:p>
          <a:p>
            <a:pPr indent="-457189">
              <a:buSzPts val="1800"/>
              <a:buChar char="-"/>
            </a:pPr>
            <a:r>
              <a:rPr lang="es-419" sz="2400"/>
              <a:t>Staged: File has been modified and is ready to be committed</a:t>
            </a:r>
            <a:endParaRPr sz="2400"/>
          </a:p>
          <a:p>
            <a:pPr indent="-457189">
              <a:buSzPts val="1800"/>
              <a:buChar char="-"/>
            </a:pPr>
            <a:r>
              <a:rPr lang="es-419" sz="2400"/>
              <a:t>Committed: Changes has been saved and tracked on git history.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>
            <a:spLocks noGrp="1"/>
          </p:cNvSpPr>
          <p:nvPr>
            <p:ph type="title"/>
          </p:nvPr>
        </p:nvSpPr>
        <p:spPr>
          <a:xfrm>
            <a:off x="1738400" y="798100"/>
            <a:ext cx="9374000" cy="133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s-419"/>
              <a:t>Basic Commands</a:t>
            </a:r>
            <a:endParaRPr/>
          </a:p>
        </p:txBody>
      </p:sp>
      <p:sp>
        <p:nvSpPr>
          <p:cNvPr id="300" name="Google Shape;300;p17"/>
          <p:cNvSpPr txBox="1">
            <a:spLocks noGrp="1"/>
          </p:cNvSpPr>
          <p:nvPr>
            <p:ph type="body" idx="1"/>
          </p:nvPr>
        </p:nvSpPr>
        <p:spPr>
          <a:xfrm>
            <a:off x="1738400" y="2653400"/>
            <a:ext cx="3507200" cy="338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65655">
              <a:buSzPts val="1900"/>
              <a:buChar char="-"/>
            </a:pPr>
            <a:r>
              <a:rPr lang="es-419" sz="2533"/>
              <a:t>git init</a:t>
            </a:r>
            <a:endParaRPr sz="2533"/>
          </a:p>
          <a:p>
            <a:pPr indent="-465655">
              <a:buSzPts val="1900"/>
              <a:buChar char="-"/>
            </a:pPr>
            <a:r>
              <a:rPr lang="es-419" sz="2533"/>
              <a:t>git add </a:t>
            </a:r>
            <a:endParaRPr sz="2533"/>
          </a:p>
          <a:p>
            <a:pPr indent="-465655">
              <a:buSzPts val="1900"/>
              <a:buChar char="-"/>
            </a:pPr>
            <a:r>
              <a:rPr lang="es-419" sz="2533"/>
              <a:t>git commit</a:t>
            </a:r>
            <a:endParaRPr sz="2533"/>
          </a:p>
          <a:p>
            <a:pPr indent="-465655">
              <a:buSzPts val="1900"/>
              <a:buChar char="-"/>
            </a:pPr>
            <a:r>
              <a:rPr lang="es-419" sz="2533"/>
              <a:t>git pull</a:t>
            </a:r>
            <a:endParaRPr sz="2533"/>
          </a:p>
          <a:p>
            <a:pPr indent="-465655">
              <a:buSzPts val="1900"/>
              <a:buChar char="-"/>
            </a:pPr>
            <a:r>
              <a:rPr lang="es-419" sz="2533"/>
              <a:t>git push</a:t>
            </a:r>
            <a:endParaRPr sz="2533"/>
          </a:p>
          <a:p>
            <a:pPr>
              <a:buChar char="-"/>
            </a:pPr>
            <a:r>
              <a:rPr lang="es-419" sz="2533"/>
              <a:t>git remote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534" y="615001"/>
            <a:ext cx="7773767" cy="549423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8"/>
          <p:cNvSpPr txBox="1"/>
          <p:nvPr/>
        </p:nvSpPr>
        <p:spPr>
          <a:xfrm>
            <a:off x="976800" y="1159967"/>
            <a:ext cx="2238400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s-419" sz="4400"/>
              <a:t>Git Flow</a:t>
            </a:r>
            <a:endParaRPr sz="4400"/>
          </a:p>
        </p:txBody>
      </p:sp>
      <p:sp>
        <p:nvSpPr>
          <p:cNvPr id="307" name="Google Shape;307;p18"/>
          <p:cNvSpPr txBox="1"/>
          <p:nvPr/>
        </p:nvSpPr>
        <p:spPr>
          <a:xfrm>
            <a:off x="903400" y="3458133"/>
            <a:ext cx="2370000" cy="1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s-419" sz="240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Git Flow atlassian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From Scott">
      <a:dk1>
        <a:srgbClr val="44546A"/>
      </a:dk1>
      <a:lt1>
        <a:sysClr val="window" lastClr="FFFFFF"/>
      </a:lt1>
      <a:dk2>
        <a:srgbClr val="44546A"/>
      </a:dk2>
      <a:lt2>
        <a:srgbClr val="FFFFFF"/>
      </a:lt2>
      <a:accent1>
        <a:srgbClr val="EE9F2D"/>
      </a:accent1>
      <a:accent2>
        <a:srgbClr val="146094"/>
      </a:accent2>
      <a:accent3>
        <a:srgbClr val="E7792B"/>
      </a:accent3>
      <a:accent4>
        <a:srgbClr val="297A70"/>
      </a:accent4>
      <a:accent5>
        <a:srgbClr val="168BCD"/>
      </a:accent5>
      <a:accent6>
        <a:srgbClr val="37B3A2"/>
      </a:accent6>
      <a:hlink>
        <a:srgbClr val="0563C1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 Template.pptx" id="{9EF7D4AF-5A0D-431E-9852-EC476FBB5876}" vid="{FB084BAB-68DA-4045-813E-00C92FC35C24}"/>
    </a:ext>
  </a:extLst>
</a:theme>
</file>

<file path=ppt/theme/theme2.xml><?xml version="1.0" encoding="utf-8"?>
<a:theme xmlns:a="http://schemas.openxmlformats.org/drawingml/2006/main" name="Slide Layouts">
  <a:themeElements>
    <a:clrScheme name="Custom 50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010D4CEC-D9F4-4416-881F-BF0B8E4BECF0}"/>
    </a:ext>
  </a:extLst>
</a:theme>
</file>

<file path=ppt/theme/theme3.xml><?xml version="1.0" encoding="utf-8"?>
<a:theme xmlns:a="http://schemas.openxmlformats.org/drawingml/2006/main" name="Case Stories Slide">
  <a:themeElements>
    <a:clrScheme name="Apex Systems Master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58BD562F-42B3-4EC5-A4F5-1DBD5C2A0AD0}"/>
    </a:ext>
  </a:extLst>
</a:theme>
</file>

<file path=ppt/theme/theme4.xml><?xml version="1.0" encoding="utf-8"?>
<a:theme xmlns:a="http://schemas.openxmlformats.org/drawingml/2006/main" name="Two Case Stories Slide">
  <a:themeElements>
    <a:clrScheme name="Apex Systems Master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A6152094-84C4-48CE-A808-C03C1B5B52EC}"/>
    </a:ext>
  </a:extLst>
</a:theme>
</file>

<file path=ppt/theme/theme5.xml><?xml version="1.0" encoding="utf-8"?>
<a:theme xmlns:a="http://schemas.openxmlformats.org/drawingml/2006/main" name="Bio Slide">
  <a:themeElements>
    <a:clrScheme name="Apex 2020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555555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E577631E-0FCB-4339-9686-3DC2F594CF6D}"/>
    </a:ext>
  </a:extLst>
</a:theme>
</file>

<file path=ppt/theme/theme6.xml><?xml version="1.0" encoding="utf-8"?>
<a:theme xmlns:a="http://schemas.openxmlformats.org/drawingml/2006/main" name="Breaker Slide">
  <a:themeElements>
    <a:clrScheme name="Custom 3">
      <a:dk1>
        <a:srgbClr val="44546A"/>
      </a:dk1>
      <a:lt1>
        <a:sysClr val="window" lastClr="FFFFFF"/>
      </a:lt1>
      <a:dk2>
        <a:srgbClr val="44546A"/>
      </a:dk2>
      <a:lt2>
        <a:srgbClr val="FFFFFF"/>
      </a:lt2>
      <a:accent1>
        <a:srgbClr val="9FE2D8"/>
      </a:accent1>
      <a:accent2>
        <a:srgbClr val="37B3A2"/>
      </a:accent2>
      <a:accent3>
        <a:srgbClr val="44546A"/>
      </a:accent3>
      <a:accent4>
        <a:srgbClr val="EE9F2D"/>
      </a:accent4>
      <a:accent5>
        <a:srgbClr val="F7C85E"/>
      </a:accent5>
      <a:accent6>
        <a:srgbClr val="F9E661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 Template.pptx" id="{9EF7D4AF-5A0D-431E-9852-EC476FBB5876}" vid="{06595F42-240E-4C48-ABF2-C84974C43460}"/>
    </a:ext>
  </a:extLst>
</a:theme>
</file>

<file path=ppt/theme/theme7.xml><?xml version="1.0" encoding="utf-8"?>
<a:theme xmlns:a="http://schemas.openxmlformats.org/drawingml/2006/main" name="1_Case Study">
  <a:themeElements>
    <a:clrScheme name="Custom 50">
      <a:dk1>
        <a:srgbClr val="44546A"/>
      </a:dk1>
      <a:lt1>
        <a:sysClr val="window" lastClr="FFFFFF"/>
      </a:lt1>
      <a:dk2>
        <a:srgbClr val="7C95A5"/>
      </a:dk2>
      <a:lt2>
        <a:srgbClr val="FFFFFF"/>
      </a:lt2>
      <a:accent1>
        <a:srgbClr val="44546A"/>
      </a:accent1>
      <a:accent2>
        <a:srgbClr val="75D5C7"/>
      </a:accent2>
      <a:accent3>
        <a:srgbClr val="37B3A2"/>
      </a:accent3>
      <a:accent4>
        <a:srgbClr val="44546A"/>
      </a:accent4>
      <a:accent5>
        <a:srgbClr val="EE9F2D"/>
      </a:accent5>
      <a:accent6>
        <a:srgbClr val="F6C350"/>
      </a:accent6>
      <a:hlink>
        <a:srgbClr val="37B3A2"/>
      </a:hlink>
      <a:folHlink>
        <a:srgbClr val="E779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Widescreen Template.pptx" id="{9EF7D4AF-5A0D-431E-9852-EC476FBB5876}" vid="{06958EC7-2FB8-47BC-864F-71E8602FC100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5EBFD4D5EEC844B66C3A0387734927" ma:contentTypeVersion="17" ma:contentTypeDescription="Create a new document." ma:contentTypeScope="" ma:versionID="3bf0aeef8c335ac6d6fa8723a466263a">
  <xsd:schema xmlns:xsd="http://www.w3.org/2001/XMLSchema" xmlns:xs="http://www.w3.org/2001/XMLSchema" xmlns:p="http://schemas.microsoft.com/office/2006/metadata/properties" xmlns:ns2="a9bfe744-25fc-4eb7-992a-9497b1e5aa87" xmlns:ns3="49a340ed-2075-4a8e-ad0c-47f56f22c9bb" targetNamespace="http://schemas.microsoft.com/office/2006/metadata/properties" ma:root="true" ma:fieldsID="623521aaf7a9647851c65008787d9afb" ns2:_="" ns3:_="">
    <xsd:import namespace="a9bfe744-25fc-4eb7-992a-9497b1e5aa87"/>
    <xsd:import namespace="49a340ed-2075-4a8e-ad0c-47f56f22c9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bfe744-25fc-4eb7-992a-9497b1e5aa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54dbc7-82e2-4fbd-a2bf-74e558484f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a340ed-2075-4a8e-ad0c-47f56f22c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0ff0e29-93c9-4b5a-9889-fbb98f4593b8}" ma:internalName="TaxCatchAll" ma:showField="CatchAllData" ma:web="49a340ed-2075-4a8e-ad0c-47f56f22c9b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a340ed-2075-4a8e-ad0c-47f56f22c9bb"/>
    <lcf76f155ced4ddcb4097134ff3c332f xmlns="a9bfe744-25fc-4eb7-992a-9497b1e5aa8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CDBEA0-9AC9-4D91-93D6-3374F0D1B3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A3CB2F-E46A-4EB5-A989-95665EA00D3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9bfe744-25fc-4eb7-992a-9497b1e5aa87"/>
    <ds:schemaRef ds:uri="49a340ed-2075-4a8e-ad0c-47f56f22c9bb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D580A1-0337-421E-A68D-9AEC6C6DB913}">
  <ds:schemaRefs>
    <ds:schemaRef ds:uri="http://schemas.microsoft.com/office/2006/metadata/properties"/>
    <ds:schemaRef ds:uri="http://www.w3.org/2000/xmlns/"/>
    <ds:schemaRef ds:uri="49a340ed-2075-4a8e-ad0c-47f56f22c9bb"/>
    <ds:schemaRef ds:uri="a9bfe744-25fc-4eb7-992a-9497b1e5aa87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361</Words>
  <Application>Microsoft Office PowerPoint</Application>
  <PresentationFormat>Widescreen</PresentationFormat>
  <Paragraphs>53</Paragraphs>
  <Slides>20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Title Slide</vt:lpstr>
      <vt:lpstr>Slide Layouts</vt:lpstr>
      <vt:lpstr>Case Stories Slide</vt:lpstr>
      <vt:lpstr>Two Case Stories Slide</vt:lpstr>
      <vt:lpstr>Bio Slide</vt:lpstr>
      <vt:lpstr>Breaker Slide</vt:lpstr>
      <vt:lpstr>1_Case Study</vt:lpstr>
      <vt:lpstr>PowerPoint Presentation</vt:lpstr>
      <vt:lpstr>PowerPoint Presentation</vt:lpstr>
      <vt:lpstr>Agenda</vt:lpstr>
      <vt:lpstr>What is Git?</vt:lpstr>
      <vt:lpstr>Why is important and useful?</vt:lpstr>
      <vt:lpstr>Download and Install Git</vt:lpstr>
      <vt:lpstr>States of a file</vt:lpstr>
      <vt:lpstr>Basic Commands</vt:lpstr>
      <vt:lpstr>PowerPoint Presentation</vt:lpstr>
      <vt:lpstr>Main branch (Don’t touch it unless you know what are you doing)</vt:lpstr>
      <vt:lpstr>Pull Request</vt:lpstr>
      <vt:lpstr>git rebase</vt:lpstr>
      <vt:lpstr>Git Merge: Key aspects</vt:lpstr>
      <vt:lpstr>Conflicts: “Anything that can go wrong will go wrong.”</vt:lpstr>
      <vt:lpstr>Git: Hosting Providers</vt:lpstr>
      <vt:lpstr>Github</vt:lpstr>
      <vt:lpstr>Support and references</vt:lpstr>
      <vt:lpstr>PowerPoint Presentation</vt:lpstr>
      <vt:lpstr>PowerPoint Presentation</vt:lpstr>
      <vt:lpstr>Presenter                                                 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Crystian Carranco</dc:creator>
  <cp:lastModifiedBy>NUÑO ALVAREZ, DANIEL FRANCISCO</cp:lastModifiedBy>
  <cp:revision>139</cp:revision>
  <cp:lastPrinted>2021-01-06T21:20:25Z</cp:lastPrinted>
  <dcterms:created xsi:type="dcterms:W3CDTF">2023-08-31T19:55:23Z</dcterms:created>
  <dcterms:modified xsi:type="dcterms:W3CDTF">2024-01-15T21:03:23Z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0x010100505EBFD4D5EEC844B66C3A0387734927</vt:lpwstr>
  </property>
  <property fmtid="{D5CDD505-2E9C-101B-9397-08002B2CF9AE}" pid="3" name="MediaServiceImageTags">
    <vt:lpwstr/>
  </property>
</Properties>
</file>