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14A7D35-CB20-4AD2-A943-4A88BC445292}" type="datetimeFigureOut">
              <a:rPr lang="es-MX" smtClean="0"/>
              <a:pPr/>
              <a:t>25/05/2020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8FE299C-64FB-47F3-858E-FF32E8E985A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34qlKTgzb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>
            <a:normAutofit/>
          </a:bodyPr>
          <a:lstStyle/>
          <a:p>
            <a:r>
              <a:rPr lang="es-MX" sz="8000" dirty="0" err="1" smtClean="0"/>
              <a:t>Pumi</a:t>
            </a:r>
            <a:r>
              <a:rPr lang="es-MX" sz="8000" dirty="0" smtClean="0"/>
              <a:t> agenda</a:t>
            </a:r>
            <a:endParaRPr lang="es-MX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s-MX" sz="2400" dirty="0" smtClean="0"/>
              <a:t>Pascual Hernández Daniel Alfonso </a:t>
            </a:r>
            <a:endParaRPr lang="es-MX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Contar con una agenda usable en cualquier momento </a:t>
            </a:r>
            <a:endParaRPr lang="es-MX" dirty="0"/>
          </a:p>
        </p:txBody>
      </p:sp>
      <p:pic>
        <p:nvPicPr>
          <p:cNvPr id="1026" name="Picture 2" descr="Los mejores juegos para Android sin Internet - Juegos sin conexión"/>
          <p:cNvPicPr>
            <a:picLocks noChangeAspect="1" noChangeArrowheads="1"/>
          </p:cNvPicPr>
          <p:nvPr/>
        </p:nvPicPr>
        <p:blipFill>
          <a:blip r:embed="rId2" cstate="print"/>
          <a:srcRect l="57832" t="12524" r="4010" b="3224"/>
          <a:stretch>
            <a:fillRect/>
          </a:stretch>
        </p:blipFill>
        <p:spPr bwMode="auto">
          <a:xfrm>
            <a:off x="4932040" y="2924945"/>
            <a:ext cx="2304255" cy="2664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/>
              <a:t>Ventajas</a:t>
            </a:r>
            <a:endParaRPr lang="es-MX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Uso intuitivo</a:t>
            </a:r>
          </a:p>
          <a:p>
            <a:r>
              <a:rPr lang="es-MX" dirty="0" smtClean="0"/>
              <a:t> Usable sin internet </a:t>
            </a:r>
          </a:p>
          <a:p>
            <a:r>
              <a:rPr lang="es-MX" dirty="0" smtClean="0"/>
              <a:t>Poco peso del archivo</a:t>
            </a:r>
          </a:p>
          <a:p>
            <a:r>
              <a:rPr lang="es-MX" dirty="0" smtClean="0"/>
              <a:t>Se pueden agregar contactos infinitamente</a:t>
            </a:r>
          </a:p>
          <a:p>
            <a:r>
              <a:rPr lang="es-MX" dirty="0" smtClean="0"/>
              <a:t>Búsqueda  y visualización  rápida</a:t>
            </a:r>
          </a:p>
          <a:p>
            <a:r>
              <a:rPr lang="es-MX" dirty="0" smtClean="0"/>
              <a:t>Uso tanto en celulares como </a:t>
            </a:r>
            <a:r>
              <a:rPr lang="es-MX" dirty="0" err="1" smtClean="0"/>
              <a:t>pc</a:t>
            </a:r>
            <a:r>
              <a:rPr lang="es-MX" dirty="0" smtClean="0"/>
              <a:t> 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 </a:t>
            </a:r>
            <a:endParaRPr lang="es-MX" dirty="0"/>
          </a:p>
        </p:txBody>
      </p:sp>
      <p:pic>
        <p:nvPicPr>
          <p:cNvPr id="1026" name="Picture 2" descr="C:\Users\Almacen Libreria\Downloads\99254934_792066011321923_7566668387598729216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154" t="6248" r="8743" b="5024"/>
          <a:stretch>
            <a:fillRect/>
          </a:stretch>
        </p:blipFill>
        <p:spPr bwMode="auto">
          <a:xfrm>
            <a:off x="1403648" y="1556792"/>
            <a:ext cx="6521288" cy="4925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</a:t>
            </a:r>
            <a:r>
              <a:rPr lang="es-MX" dirty="0" smtClean="0"/>
              <a:t>uturo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Poder agregar más funciones para poder almacenar distinto tipo de  información como domicilio, foto del contacto, apodo, </a:t>
            </a:r>
            <a:r>
              <a:rPr lang="es-MX" dirty="0" err="1" smtClean="0"/>
              <a:t>etc</a:t>
            </a:r>
            <a:endParaRPr lang="es-MX" dirty="0" smtClean="0"/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7200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https://www.google.com/search?q=sin+coneccion+a+internet&amp;tbm=isch&amp;ved=2ahUKEwjBv-_D0MrpAhUBTqwKHfgcArwQ2-cCegQIABAA&amp;oq=sin+coneccion+a+internet&amp;gs_lcp=CgNpbWcQAzICCAAyAggAMgQIABAYOgYIABAHEB46CAgAEAgQBxAeUMZiWOxpYKBraABwAHgAgAGCAYgBkgaSAQMwLjeYAQCgAQGqAQtnd3Mtd2l6LWltZw&amp;sclient=img&amp;ei=VG3JXsHFE4GcsQX4uYjgCw&amp;bih=709&amp;biw=1280#imgrc=Z374siQbLbKXZM</a:t>
            </a:r>
          </a:p>
          <a:p>
            <a:r>
              <a:rPr lang="es-MX" sz="1600" u="sng" smtClean="0">
                <a:hlinkClick r:id="rId2"/>
              </a:rPr>
              <a:t>https://youtu.be/-34qlKTgzbQ</a:t>
            </a:r>
            <a:endParaRPr lang="es-MX" sz="1600" u="sng" smtClean="0"/>
          </a:p>
          <a:p>
            <a:endParaRPr lang="es-MX" sz="1600" dirty="0" smtClean="0"/>
          </a:p>
          <a:p>
            <a:endParaRPr lang="es-MX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204864"/>
            <a:ext cx="8229600" cy="1399032"/>
          </a:xfrm>
        </p:spPr>
        <p:txBody>
          <a:bodyPr>
            <a:noAutofit/>
          </a:bodyPr>
          <a:lstStyle/>
          <a:p>
            <a:r>
              <a:rPr lang="es-MX" sz="8800" dirty="0" smtClean="0"/>
              <a:t>Gracias por su atención </a:t>
            </a:r>
            <a:endParaRPr lang="es-MX" sz="8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115</TotalTime>
  <Words>79</Words>
  <Application>Microsoft Office PowerPoint</Application>
  <PresentationFormat>Presentación en pantalla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Brío</vt:lpstr>
      <vt:lpstr>Pumi agenda</vt:lpstr>
      <vt:lpstr>Objetivo</vt:lpstr>
      <vt:lpstr>Ventajas</vt:lpstr>
      <vt:lpstr>Funcionamiento </vt:lpstr>
      <vt:lpstr>Futuro </vt:lpstr>
      <vt:lpstr>Referencias </vt:lpstr>
      <vt:lpstr>Gracias por su atención </vt:lpstr>
    </vt:vector>
  </TitlesOfParts>
  <Company>UNAM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Pumi agenda</dc:title>
  <dc:creator>CEIICH</dc:creator>
  <cp:lastModifiedBy>CEIICH</cp:lastModifiedBy>
  <cp:revision>91</cp:revision>
  <dcterms:created xsi:type="dcterms:W3CDTF">2020-05-23T18:19:58Z</dcterms:created>
  <dcterms:modified xsi:type="dcterms:W3CDTF">2020-05-25T23:40:39Z</dcterms:modified>
</cp:coreProperties>
</file>