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6" r:id="rId3"/>
    <p:sldId id="257" r:id="rId4"/>
    <p:sldId id="258" r:id="rId5"/>
    <p:sldId id="259" r:id="rId6"/>
    <p:sldId id="270" r:id="rId7"/>
    <p:sldId id="260" r:id="rId8"/>
    <p:sldId id="271" r:id="rId9"/>
    <p:sldId id="272" r:id="rId10"/>
    <p:sldId id="273" r:id="rId11"/>
    <p:sldId id="262" r:id="rId12"/>
    <p:sldId id="261" r:id="rId13"/>
    <p:sldId id="264" r:id="rId14"/>
    <p:sldId id="263" r:id="rId15"/>
    <p:sldId id="266" r:id="rId16"/>
    <p:sldId id="274" r:id="rId17"/>
    <p:sldId id="267" r:id="rId18"/>
    <p:sldId id="27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67" autoAdjust="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7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C9AEB-B64E-4876-9787-36586D536B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445BC5-453D-4D02-B272-02DA7BCBB29D}">
      <dgm:prSet/>
      <dgm:spPr/>
      <dgm:t>
        <a:bodyPr/>
        <a:lstStyle/>
        <a:p>
          <a:r>
            <a:rPr lang="en-US"/>
            <a:t>Background</a:t>
          </a:r>
        </a:p>
      </dgm:t>
    </dgm:pt>
    <dgm:pt modelId="{BC2BA590-4B5E-4217-BA19-27C7617C7EAC}" type="parTrans" cxnId="{4C00E39B-F8C1-4E1F-AF59-C1633C6E157D}">
      <dgm:prSet/>
      <dgm:spPr/>
      <dgm:t>
        <a:bodyPr/>
        <a:lstStyle/>
        <a:p>
          <a:endParaRPr lang="en-US"/>
        </a:p>
      </dgm:t>
    </dgm:pt>
    <dgm:pt modelId="{F0100E10-9F15-44C0-8160-C44DC1484FAD}" type="sibTrans" cxnId="{4C00E39B-F8C1-4E1F-AF59-C1633C6E157D}">
      <dgm:prSet/>
      <dgm:spPr/>
      <dgm:t>
        <a:bodyPr/>
        <a:lstStyle/>
        <a:p>
          <a:endParaRPr lang="en-US"/>
        </a:p>
      </dgm:t>
    </dgm:pt>
    <dgm:pt modelId="{EA8D1799-A93E-44D9-A244-90FCEAEFF607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96DD55A-E245-4ED9-AFF9-688F59B0F4F1}" type="parTrans" cxnId="{D6AE3FFF-F419-440F-BCD8-66C743BBCDA2}">
      <dgm:prSet/>
      <dgm:spPr/>
      <dgm:t>
        <a:bodyPr/>
        <a:lstStyle/>
        <a:p>
          <a:endParaRPr lang="en-US"/>
        </a:p>
      </dgm:t>
    </dgm:pt>
    <dgm:pt modelId="{84A68218-762A-4091-B6B5-2DD52EB723A5}" type="sibTrans" cxnId="{D6AE3FFF-F419-440F-BCD8-66C743BBCDA2}">
      <dgm:prSet/>
      <dgm:spPr/>
      <dgm:t>
        <a:bodyPr/>
        <a:lstStyle/>
        <a:p>
          <a:endParaRPr lang="en-US"/>
        </a:p>
      </dgm:t>
    </dgm:pt>
    <dgm:pt modelId="{AAC78E8A-5C14-4012-B4F8-8B6757611F0B}">
      <dgm:prSet/>
      <dgm:spPr/>
      <dgm:t>
        <a:bodyPr/>
        <a:lstStyle/>
        <a:p>
          <a:r>
            <a:rPr lang="en-US"/>
            <a:t>Related Work &amp; Contributions</a:t>
          </a:r>
        </a:p>
      </dgm:t>
    </dgm:pt>
    <dgm:pt modelId="{F3A23825-BD6A-471B-B7B2-B9C681B52C9F}" type="parTrans" cxnId="{5FA98053-A5B0-4B03-9718-88DC6B7602C5}">
      <dgm:prSet/>
      <dgm:spPr/>
      <dgm:t>
        <a:bodyPr/>
        <a:lstStyle/>
        <a:p>
          <a:endParaRPr lang="en-US"/>
        </a:p>
      </dgm:t>
    </dgm:pt>
    <dgm:pt modelId="{17071A3F-4812-4ADB-8522-91CE68488097}" type="sibTrans" cxnId="{5FA98053-A5B0-4B03-9718-88DC6B7602C5}">
      <dgm:prSet/>
      <dgm:spPr/>
      <dgm:t>
        <a:bodyPr/>
        <a:lstStyle/>
        <a:p>
          <a:endParaRPr lang="en-US"/>
        </a:p>
      </dgm:t>
    </dgm:pt>
    <dgm:pt modelId="{B1525680-2FA3-4013-80DF-66182059358A}">
      <dgm:prSet/>
      <dgm:spPr/>
      <dgm:t>
        <a:bodyPr/>
        <a:lstStyle/>
        <a:p>
          <a:r>
            <a:rPr lang="en-US"/>
            <a:t>Naïve Scope Partitioning</a:t>
          </a:r>
        </a:p>
      </dgm:t>
    </dgm:pt>
    <dgm:pt modelId="{4BEAFD4E-DEC9-403A-90E5-D01758510F41}" type="parTrans" cxnId="{8B81C6E7-6822-4867-996E-8DAE737AE64E}">
      <dgm:prSet/>
      <dgm:spPr/>
      <dgm:t>
        <a:bodyPr/>
        <a:lstStyle/>
        <a:p>
          <a:endParaRPr lang="en-US"/>
        </a:p>
      </dgm:t>
    </dgm:pt>
    <dgm:pt modelId="{810B97B3-C9BA-4B01-9065-B9BAE2E816B0}" type="sibTrans" cxnId="{8B81C6E7-6822-4867-996E-8DAE737AE64E}">
      <dgm:prSet/>
      <dgm:spPr/>
      <dgm:t>
        <a:bodyPr/>
        <a:lstStyle/>
        <a:p>
          <a:endParaRPr lang="en-US"/>
        </a:p>
      </dgm:t>
    </dgm:pt>
    <dgm:pt modelId="{63BA94DC-6439-4BDB-B19F-AC587F5E5B0C}">
      <dgm:prSet/>
      <dgm:spPr/>
      <dgm:t>
        <a:bodyPr/>
        <a:lstStyle/>
        <a:p>
          <a:r>
            <a:rPr lang="en-US"/>
            <a:t>Naïve Node Algorithm</a:t>
          </a:r>
        </a:p>
      </dgm:t>
    </dgm:pt>
    <dgm:pt modelId="{04197CC4-1DDE-4AB5-9542-C0075DDDF153}" type="parTrans" cxnId="{E5847F05-D213-4D67-BBE9-0857A8B661D5}">
      <dgm:prSet/>
      <dgm:spPr/>
      <dgm:t>
        <a:bodyPr/>
        <a:lstStyle/>
        <a:p>
          <a:endParaRPr lang="en-US"/>
        </a:p>
      </dgm:t>
    </dgm:pt>
    <dgm:pt modelId="{6A320DC3-DA66-4929-8A3B-F3533AC9F9D7}" type="sibTrans" cxnId="{E5847F05-D213-4D67-BBE9-0857A8B661D5}">
      <dgm:prSet/>
      <dgm:spPr/>
      <dgm:t>
        <a:bodyPr/>
        <a:lstStyle/>
        <a:p>
          <a:endParaRPr lang="en-US"/>
        </a:p>
      </dgm:t>
    </dgm:pt>
    <dgm:pt modelId="{E2FC5C6B-5825-4779-9F48-6E67332A9744}">
      <dgm:prSet/>
      <dgm:spPr/>
      <dgm:t>
        <a:bodyPr/>
        <a:lstStyle/>
        <a:p>
          <a:r>
            <a:rPr lang="en-US"/>
            <a:t>Naïve Partitioning</a:t>
          </a:r>
        </a:p>
      </dgm:t>
    </dgm:pt>
    <dgm:pt modelId="{CAC64FD8-B2A5-49DD-AB42-D44155AC08F6}" type="parTrans" cxnId="{075C6809-C0C0-4803-BBF2-50E4F24D6BA6}">
      <dgm:prSet/>
      <dgm:spPr/>
      <dgm:t>
        <a:bodyPr/>
        <a:lstStyle/>
        <a:p>
          <a:endParaRPr lang="en-US"/>
        </a:p>
      </dgm:t>
    </dgm:pt>
    <dgm:pt modelId="{45900B37-1A2A-4C06-B443-FAFC6A0E85C3}" type="sibTrans" cxnId="{075C6809-C0C0-4803-BBF2-50E4F24D6BA6}">
      <dgm:prSet/>
      <dgm:spPr/>
      <dgm:t>
        <a:bodyPr/>
        <a:lstStyle/>
        <a:p>
          <a:endParaRPr lang="en-US"/>
        </a:p>
      </dgm:t>
    </dgm:pt>
    <dgm:pt modelId="{E9F74A87-53F6-4362-B59E-C84436C17EE2}">
      <dgm:prSet/>
      <dgm:spPr/>
      <dgm:t>
        <a:bodyPr/>
        <a:lstStyle/>
        <a:p>
          <a:r>
            <a:rPr lang="en-US"/>
            <a:t>Path Aware Partitioning</a:t>
          </a:r>
        </a:p>
      </dgm:t>
    </dgm:pt>
    <dgm:pt modelId="{0A5C5D2A-5244-44A8-894C-A7EBE3B38659}" type="parTrans" cxnId="{62ED4A1E-7F08-4D69-A4F3-5B6427E7A07F}">
      <dgm:prSet/>
      <dgm:spPr/>
      <dgm:t>
        <a:bodyPr/>
        <a:lstStyle/>
        <a:p>
          <a:endParaRPr lang="en-US"/>
        </a:p>
      </dgm:t>
    </dgm:pt>
    <dgm:pt modelId="{6F4E7B28-49A5-4DA6-B319-AA0E0818B003}" type="sibTrans" cxnId="{62ED4A1E-7F08-4D69-A4F3-5B6427E7A07F}">
      <dgm:prSet/>
      <dgm:spPr/>
      <dgm:t>
        <a:bodyPr/>
        <a:lstStyle/>
        <a:p>
          <a:endParaRPr lang="en-US"/>
        </a:p>
      </dgm:t>
    </dgm:pt>
    <dgm:pt modelId="{B5C550D1-58BA-40B8-9FA3-EBEF19B7AB79}">
      <dgm:prSet/>
      <dgm:spPr/>
      <dgm:t>
        <a:bodyPr/>
        <a:lstStyle/>
        <a:p>
          <a:r>
            <a:rPr lang="en-US"/>
            <a:t>Cloud Communication</a:t>
          </a:r>
        </a:p>
      </dgm:t>
    </dgm:pt>
    <dgm:pt modelId="{364AAC06-95DE-4416-9F07-A8C3116EFDEE}" type="parTrans" cxnId="{BF301EE5-7DDD-4B35-9416-51AEA7E8E011}">
      <dgm:prSet/>
      <dgm:spPr/>
      <dgm:t>
        <a:bodyPr/>
        <a:lstStyle/>
        <a:p>
          <a:endParaRPr lang="en-US"/>
        </a:p>
      </dgm:t>
    </dgm:pt>
    <dgm:pt modelId="{B123FB9A-04B4-4A86-875B-55D67AF7460D}" type="sibTrans" cxnId="{BF301EE5-7DDD-4B35-9416-51AEA7E8E011}">
      <dgm:prSet/>
      <dgm:spPr/>
      <dgm:t>
        <a:bodyPr/>
        <a:lstStyle/>
        <a:p>
          <a:endParaRPr lang="en-US"/>
        </a:p>
      </dgm:t>
    </dgm:pt>
    <dgm:pt modelId="{57776C9F-003C-4B80-80ED-9C1A7CD7E9A3}">
      <dgm:prSet/>
      <dgm:spPr/>
      <dgm:t>
        <a:bodyPr/>
        <a:lstStyle/>
        <a:p>
          <a:r>
            <a:rPr lang="en-US"/>
            <a:t>MicroSPN</a:t>
          </a:r>
        </a:p>
      </dgm:t>
    </dgm:pt>
    <dgm:pt modelId="{02AD5978-BD0C-431C-AC89-8BE1BEBA6FAE}" type="parTrans" cxnId="{7553D532-81D8-487E-AB9B-9526D98D0EFF}">
      <dgm:prSet/>
      <dgm:spPr/>
      <dgm:t>
        <a:bodyPr/>
        <a:lstStyle/>
        <a:p>
          <a:endParaRPr lang="en-US"/>
        </a:p>
      </dgm:t>
    </dgm:pt>
    <dgm:pt modelId="{EAEE3D8C-8B0C-4563-B699-E3C9386914E0}" type="sibTrans" cxnId="{7553D532-81D8-487E-AB9B-9526D98D0EFF}">
      <dgm:prSet/>
      <dgm:spPr/>
      <dgm:t>
        <a:bodyPr/>
        <a:lstStyle/>
        <a:p>
          <a:endParaRPr lang="en-US"/>
        </a:p>
      </dgm:t>
    </dgm:pt>
    <dgm:pt modelId="{306E7A48-ECB7-4485-897B-3A4ACFAB2805}">
      <dgm:prSet/>
      <dgm:spPr/>
      <dgm:t>
        <a:bodyPr/>
        <a:lstStyle/>
        <a:p>
          <a:r>
            <a:rPr lang="en-US"/>
            <a:t>Results</a:t>
          </a:r>
        </a:p>
      </dgm:t>
    </dgm:pt>
    <dgm:pt modelId="{2A9E3211-C6FE-43D4-9397-B51315D807E4}" type="parTrans" cxnId="{EB7ED6F1-9BE9-4E86-A894-6A91405E1D09}">
      <dgm:prSet/>
      <dgm:spPr/>
      <dgm:t>
        <a:bodyPr/>
        <a:lstStyle/>
        <a:p>
          <a:endParaRPr lang="en-US"/>
        </a:p>
      </dgm:t>
    </dgm:pt>
    <dgm:pt modelId="{267978C3-7C58-4809-8022-9DBCCA474763}" type="sibTrans" cxnId="{EB7ED6F1-9BE9-4E86-A894-6A91405E1D09}">
      <dgm:prSet/>
      <dgm:spPr/>
      <dgm:t>
        <a:bodyPr/>
        <a:lstStyle/>
        <a:p>
          <a:endParaRPr lang="en-US"/>
        </a:p>
      </dgm:t>
    </dgm:pt>
    <dgm:pt modelId="{F0BE3C7E-6209-42D5-9E28-942FFB4DB38E}" type="pres">
      <dgm:prSet presAssocID="{A58C9AEB-B64E-4876-9787-36586D536B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C3FE52-4614-4531-B636-79DA6498BE77}" type="pres">
      <dgm:prSet presAssocID="{C0445BC5-453D-4D02-B272-02DA7BCBB29D}" presName="hierRoot1" presStyleCnt="0">
        <dgm:presLayoutVars>
          <dgm:hierBranch val="init"/>
        </dgm:presLayoutVars>
      </dgm:prSet>
      <dgm:spPr/>
    </dgm:pt>
    <dgm:pt modelId="{E2A746DC-A207-4883-B55D-F72D51327FDD}" type="pres">
      <dgm:prSet presAssocID="{C0445BC5-453D-4D02-B272-02DA7BCBB29D}" presName="rootComposite1" presStyleCnt="0"/>
      <dgm:spPr/>
    </dgm:pt>
    <dgm:pt modelId="{F367384B-A048-42BE-A00F-E6F3C83701A3}" type="pres">
      <dgm:prSet presAssocID="{C0445BC5-453D-4D02-B272-02DA7BCBB29D}" presName="rootText1" presStyleLbl="node0" presStyleIdx="0" presStyleCnt="8">
        <dgm:presLayoutVars>
          <dgm:chPref val="3"/>
        </dgm:presLayoutVars>
      </dgm:prSet>
      <dgm:spPr/>
    </dgm:pt>
    <dgm:pt modelId="{AEB1F5C1-C949-4B03-8EAE-E2904313241E}" type="pres">
      <dgm:prSet presAssocID="{C0445BC5-453D-4D02-B272-02DA7BCBB29D}" presName="rootConnector1" presStyleLbl="node1" presStyleIdx="0" presStyleCnt="0"/>
      <dgm:spPr/>
    </dgm:pt>
    <dgm:pt modelId="{ED990863-D8A1-4AB8-824A-E0930C4F4221}" type="pres">
      <dgm:prSet presAssocID="{C0445BC5-453D-4D02-B272-02DA7BCBB29D}" presName="hierChild2" presStyleCnt="0"/>
      <dgm:spPr/>
    </dgm:pt>
    <dgm:pt modelId="{AB5DCF3D-1B61-4B51-BD2F-BB16D75A89BA}" type="pres">
      <dgm:prSet presAssocID="{C0445BC5-453D-4D02-B272-02DA7BCBB29D}" presName="hierChild3" presStyleCnt="0"/>
      <dgm:spPr/>
    </dgm:pt>
    <dgm:pt modelId="{3CC981D4-4C92-4AC6-9901-EEFA59540DE4}" type="pres">
      <dgm:prSet presAssocID="{EA8D1799-A93E-44D9-A244-90FCEAEFF607}" presName="hierRoot1" presStyleCnt="0">
        <dgm:presLayoutVars>
          <dgm:hierBranch val="init"/>
        </dgm:presLayoutVars>
      </dgm:prSet>
      <dgm:spPr/>
    </dgm:pt>
    <dgm:pt modelId="{53336710-937C-4779-9563-AB9518B3B9CA}" type="pres">
      <dgm:prSet presAssocID="{EA8D1799-A93E-44D9-A244-90FCEAEFF607}" presName="rootComposite1" presStyleCnt="0"/>
      <dgm:spPr/>
    </dgm:pt>
    <dgm:pt modelId="{CB2CA661-A807-4AD5-9445-112220483CFE}" type="pres">
      <dgm:prSet presAssocID="{EA8D1799-A93E-44D9-A244-90FCEAEFF607}" presName="rootText1" presStyleLbl="node0" presStyleIdx="1" presStyleCnt="8">
        <dgm:presLayoutVars>
          <dgm:chPref val="3"/>
        </dgm:presLayoutVars>
      </dgm:prSet>
      <dgm:spPr/>
    </dgm:pt>
    <dgm:pt modelId="{8CFE8E63-70FE-4A71-8CF7-1754007073BB}" type="pres">
      <dgm:prSet presAssocID="{EA8D1799-A93E-44D9-A244-90FCEAEFF607}" presName="rootConnector1" presStyleLbl="node1" presStyleIdx="0" presStyleCnt="0"/>
      <dgm:spPr/>
    </dgm:pt>
    <dgm:pt modelId="{D2311315-6702-424E-A9FF-545DBC9B8E79}" type="pres">
      <dgm:prSet presAssocID="{EA8D1799-A93E-44D9-A244-90FCEAEFF607}" presName="hierChild2" presStyleCnt="0"/>
      <dgm:spPr/>
    </dgm:pt>
    <dgm:pt modelId="{49E8E34C-A237-4D23-8EF2-521B57507129}" type="pres">
      <dgm:prSet presAssocID="{EA8D1799-A93E-44D9-A244-90FCEAEFF607}" presName="hierChild3" presStyleCnt="0"/>
      <dgm:spPr/>
    </dgm:pt>
    <dgm:pt modelId="{0ABD1945-C9EA-45B1-9A1F-C0A7B394C2AC}" type="pres">
      <dgm:prSet presAssocID="{AAC78E8A-5C14-4012-B4F8-8B6757611F0B}" presName="hierRoot1" presStyleCnt="0">
        <dgm:presLayoutVars>
          <dgm:hierBranch val="init"/>
        </dgm:presLayoutVars>
      </dgm:prSet>
      <dgm:spPr/>
    </dgm:pt>
    <dgm:pt modelId="{D8B13B6B-5E12-41E3-8FE7-41B0C3127987}" type="pres">
      <dgm:prSet presAssocID="{AAC78E8A-5C14-4012-B4F8-8B6757611F0B}" presName="rootComposite1" presStyleCnt="0"/>
      <dgm:spPr/>
    </dgm:pt>
    <dgm:pt modelId="{B9C8143E-A28B-4F66-9747-F2322625A55E}" type="pres">
      <dgm:prSet presAssocID="{AAC78E8A-5C14-4012-B4F8-8B6757611F0B}" presName="rootText1" presStyleLbl="node0" presStyleIdx="2" presStyleCnt="8">
        <dgm:presLayoutVars>
          <dgm:chPref val="3"/>
        </dgm:presLayoutVars>
      </dgm:prSet>
      <dgm:spPr/>
    </dgm:pt>
    <dgm:pt modelId="{4B678F65-A990-4883-BB1B-A3BADAE06C39}" type="pres">
      <dgm:prSet presAssocID="{AAC78E8A-5C14-4012-B4F8-8B6757611F0B}" presName="rootConnector1" presStyleLbl="node1" presStyleIdx="0" presStyleCnt="0"/>
      <dgm:spPr/>
    </dgm:pt>
    <dgm:pt modelId="{A3127D23-8DD8-4E11-AF59-F4B9F4465AF6}" type="pres">
      <dgm:prSet presAssocID="{AAC78E8A-5C14-4012-B4F8-8B6757611F0B}" presName="hierChild2" presStyleCnt="0"/>
      <dgm:spPr/>
    </dgm:pt>
    <dgm:pt modelId="{56C6B710-898A-4D5F-ADA1-61AD7BA6AC79}" type="pres">
      <dgm:prSet presAssocID="{AAC78E8A-5C14-4012-B4F8-8B6757611F0B}" presName="hierChild3" presStyleCnt="0"/>
      <dgm:spPr/>
    </dgm:pt>
    <dgm:pt modelId="{FBAE7C9A-E3CB-4821-A6FB-4134168A2F39}" type="pres">
      <dgm:prSet presAssocID="{B1525680-2FA3-4013-80DF-66182059358A}" presName="hierRoot1" presStyleCnt="0">
        <dgm:presLayoutVars>
          <dgm:hierBranch val="init"/>
        </dgm:presLayoutVars>
      </dgm:prSet>
      <dgm:spPr/>
    </dgm:pt>
    <dgm:pt modelId="{CF4FF619-6093-4C19-BA65-F00CC015672A}" type="pres">
      <dgm:prSet presAssocID="{B1525680-2FA3-4013-80DF-66182059358A}" presName="rootComposite1" presStyleCnt="0"/>
      <dgm:spPr/>
    </dgm:pt>
    <dgm:pt modelId="{1DFB7FE5-3697-4A7E-83EA-DB5187F3A59C}" type="pres">
      <dgm:prSet presAssocID="{B1525680-2FA3-4013-80DF-66182059358A}" presName="rootText1" presStyleLbl="node0" presStyleIdx="3" presStyleCnt="8">
        <dgm:presLayoutVars>
          <dgm:chPref val="3"/>
        </dgm:presLayoutVars>
      </dgm:prSet>
      <dgm:spPr/>
    </dgm:pt>
    <dgm:pt modelId="{90D2EB3E-7696-4369-A0F8-E5E2B6E4680D}" type="pres">
      <dgm:prSet presAssocID="{B1525680-2FA3-4013-80DF-66182059358A}" presName="rootConnector1" presStyleLbl="node1" presStyleIdx="0" presStyleCnt="0"/>
      <dgm:spPr/>
    </dgm:pt>
    <dgm:pt modelId="{794540AE-BC54-4E30-8F39-E23D07D7AE25}" type="pres">
      <dgm:prSet presAssocID="{B1525680-2FA3-4013-80DF-66182059358A}" presName="hierChild2" presStyleCnt="0"/>
      <dgm:spPr/>
    </dgm:pt>
    <dgm:pt modelId="{96D1E342-E82B-4E77-AF21-4D6313D99E97}" type="pres">
      <dgm:prSet presAssocID="{04197CC4-1DDE-4AB5-9542-C0075DDDF153}" presName="Name37" presStyleLbl="parChTrans1D2" presStyleIdx="0" presStyleCnt="2"/>
      <dgm:spPr/>
    </dgm:pt>
    <dgm:pt modelId="{4567271E-2288-47CC-9399-7DB782EFAA77}" type="pres">
      <dgm:prSet presAssocID="{63BA94DC-6439-4BDB-B19F-AC587F5E5B0C}" presName="hierRoot2" presStyleCnt="0">
        <dgm:presLayoutVars>
          <dgm:hierBranch val="init"/>
        </dgm:presLayoutVars>
      </dgm:prSet>
      <dgm:spPr/>
    </dgm:pt>
    <dgm:pt modelId="{58E9966D-FB43-4E19-AB23-07E9FEEF605B}" type="pres">
      <dgm:prSet presAssocID="{63BA94DC-6439-4BDB-B19F-AC587F5E5B0C}" presName="rootComposite" presStyleCnt="0"/>
      <dgm:spPr/>
    </dgm:pt>
    <dgm:pt modelId="{597606DC-C274-4C08-8CAF-E310C417F4E8}" type="pres">
      <dgm:prSet presAssocID="{63BA94DC-6439-4BDB-B19F-AC587F5E5B0C}" presName="rootText" presStyleLbl="node2" presStyleIdx="0" presStyleCnt="2">
        <dgm:presLayoutVars>
          <dgm:chPref val="3"/>
        </dgm:presLayoutVars>
      </dgm:prSet>
      <dgm:spPr/>
    </dgm:pt>
    <dgm:pt modelId="{A126A572-18FF-4907-A036-4C44350CCFA4}" type="pres">
      <dgm:prSet presAssocID="{63BA94DC-6439-4BDB-B19F-AC587F5E5B0C}" presName="rootConnector" presStyleLbl="node2" presStyleIdx="0" presStyleCnt="2"/>
      <dgm:spPr/>
    </dgm:pt>
    <dgm:pt modelId="{9595D0D2-EB1C-4ABE-BC28-B99C9DA30799}" type="pres">
      <dgm:prSet presAssocID="{63BA94DC-6439-4BDB-B19F-AC587F5E5B0C}" presName="hierChild4" presStyleCnt="0"/>
      <dgm:spPr/>
    </dgm:pt>
    <dgm:pt modelId="{DFF2FC2C-D259-4C12-A681-61186CFA7508}" type="pres">
      <dgm:prSet presAssocID="{63BA94DC-6439-4BDB-B19F-AC587F5E5B0C}" presName="hierChild5" presStyleCnt="0"/>
      <dgm:spPr/>
    </dgm:pt>
    <dgm:pt modelId="{2CA5DE81-7CD3-48C8-B3E9-65BB659C9BAA}" type="pres">
      <dgm:prSet presAssocID="{CAC64FD8-B2A5-49DD-AB42-D44155AC08F6}" presName="Name37" presStyleLbl="parChTrans1D2" presStyleIdx="1" presStyleCnt="2"/>
      <dgm:spPr/>
    </dgm:pt>
    <dgm:pt modelId="{52E7E61F-A7A4-4411-9C74-B32E83AA55B7}" type="pres">
      <dgm:prSet presAssocID="{E2FC5C6B-5825-4779-9F48-6E67332A9744}" presName="hierRoot2" presStyleCnt="0">
        <dgm:presLayoutVars>
          <dgm:hierBranch val="init"/>
        </dgm:presLayoutVars>
      </dgm:prSet>
      <dgm:spPr/>
    </dgm:pt>
    <dgm:pt modelId="{5DC1F169-A4A4-44D2-8A55-FBB8795C9BFB}" type="pres">
      <dgm:prSet presAssocID="{E2FC5C6B-5825-4779-9F48-6E67332A9744}" presName="rootComposite" presStyleCnt="0"/>
      <dgm:spPr/>
    </dgm:pt>
    <dgm:pt modelId="{2FA8CCA7-FD43-4636-BDE1-A1494DC3AD3A}" type="pres">
      <dgm:prSet presAssocID="{E2FC5C6B-5825-4779-9F48-6E67332A9744}" presName="rootText" presStyleLbl="node2" presStyleIdx="1" presStyleCnt="2">
        <dgm:presLayoutVars>
          <dgm:chPref val="3"/>
        </dgm:presLayoutVars>
      </dgm:prSet>
      <dgm:spPr/>
    </dgm:pt>
    <dgm:pt modelId="{F2D0F610-2725-4390-8155-E30120218718}" type="pres">
      <dgm:prSet presAssocID="{E2FC5C6B-5825-4779-9F48-6E67332A9744}" presName="rootConnector" presStyleLbl="node2" presStyleIdx="1" presStyleCnt="2"/>
      <dgm:spPr/>
    </dgm:pt>
    <dgm:pt modelId="{656D4862-3CF2-47A1-9EE3-EA8D59B8FA9A}" type="pres">
      <dgm:prSet presAssocID="{E2FC5C6B-5825-4779-9F48-6E67332A9744}" presName="hierChild4" presStyleCnt="0"/>
      <dgm:spPr/>
    </dgm:pt>
    <dgm:pt modelId="{0BF32370-F35C-418C-918C-38385A09DC08}" type="pres">
      <dgm:prSet presAssocID="{E2FC5C6B-5825-4779-9F48-6E67332A9744}" presName="hierChild5" presStyleCnt="0"/>
      <dgm:spPr/>
    </dgm:pt>
    <dgm:pt modelId="{81A6C63D-2028-4683-8095-E4FF2F820F87}" type="pres">
      <dgm:prSet presAssocID="{B1525680-2FA3-4013-80DF-66182059358A}" presName="hierChild3" presStyleCnt="0"/>
      <dgm:spPr/>
    </dgm:pt>
    <dgm:pt modelId="{68201E48-2B11-4711-A070-BF580C7E5B61}" type="pres">
      <dgm:prSet presAssocID="{E9F74A87-53F6-4362-B59E-C84436C17EE2}" presName="hierRoot1" presStyleCnt="0">
        <dgm:presLayoutVars>
          <dgm:hierBranch val="init"/>
        </dgm:presLayoutVars>
      </dgm:prSet>
      <dgm:spPr/>
    </dgm:pt>
    <dgm:pt modelId="{16629288-8558-4316-AF56-0056FDA809C2}" type="pres">
      <dgm:prSet presAssocID="{E9F74A87-53F6-4362-B59E-C84436C17EE2}" presName="rootComposite1" presStyleCnt="0"/>
      <dgm:spPr/>
    </dgm:pt>
    <dgm:pt modelId="{D5FFC80A-63AE-4909-9746-26914067EE47}" type="pres">
      <dgm:prSet presAssocID="{E9F74A87-53F6-4362-B59E-C84436C17EE2}" presName="rootText1" presStyleLbl="node0" presStyleIdx="4" presStyleCnt="8">
        <dgm:presLayoutVars>
          <dgm:chPref val="3"/>
        </dgm:presLayoutVars>
      </dgm:prSet>
      <dgm:spPr/>
    </dgm:pt>
    <dgm:pt modelId="{CDF9B78D-862B-4F2B-8293-982EFC950D53}" type="pres">
      <dgm:prSet presAssocID="{E9F74A87-53F6-4362-B59E-C84436C17EE2}" presName="rootConnector1" presStyleLbl="node1" presStyleIdx="0" presStyleCnt="0"/>
      <dgm:spPr/>
    </dgm:pt>
    <dgm:pt modelId="{E7FD8741-9102-4129-AEBB-A12A04776768}" type="pres">
      <dgm:prSet presAssocID="{E9F74A87-53F6-4362-B59E-C84436C17EE2}" presName="hierChild2" presStyleCnt="0"/>
      <dgm:spPr/>
    </dgm:pt>
    <dgm:pt modelId="{7965B5F0-6362-4E44-AD48-67F262B1F8DD}" type="pres">
      <dgm:prSet presAssocID="{E9F74A87-53F6-4362-B59E-C84436C17EE2}" presName="hierChild3" presStyleCnt="0"/>
      <dgm:spPr/>
    </dgm:pt>
    <dgm:pt modelId="{8F6A0B97-72B5-4723-9F3E-570C177CDEE9}" type="pres">
      <dgm:prSet presAssocID="{B5C550D1-58BA-40B8-9FA3-EBEF19B7AB79}" presName="hierRoot1" presStyleCnt="0">
        <dgm:presLayoutVars>
          <dgm:hierBranch val="init"/>
        </dgm:presLayoutVars>
      </dgm:prSet>
      <dgm:spPr/>
    </dgm:pt>
    <dgm:pt modelId="{433CC1C6-6B26-4C57-B1AB-192C4575FDA0}" type="pres">
      <dgm:prSet presAssocID="{B5C550D1-58BA-40B8-9FA3-EBEF19B7AB79}" presName="rootComposite1" presStyleCnt="0"/>
      <dgm:spPr/>
    </dgm:pt>
    <dgm:pt modelId="{0932D48F-2C7F-4B22-BCC7-7450581FBC7C}" type="pres">
      <dgm:prSet presAssocID="{B5C550D1-58BA-40B8-9FA3-EBEF19B7AB79}" presName="rootText1" presStyleLbl="node0" presStyleIdx="5" presStyleCnt="8">
        <dgm:presLayoutVars>
          <dgm:chPref val="3"/>
        </dgm:presLayoutVars>
      </dgm:prSet>
      <dgm:spPr/>
    </dgm:pt>
    <dgm:pt modelId="{DE24B556-4D1A-473B-8618-05AC99295723}" type="pres">
      <dgm:prSet presAssocID="{B5C550D1-58BA-40B8-9FA3-EBEF19B7AB79}" presName="rootConnector1" presStyleLbl="node1" presStyleIdx="0" presStyleCnt="0"/>
      <dgm:spPr/>
    </dgm:pt>
    <dgm:pt modelId="{FFC4DA95-B586-4E11-ACA0-70BCD2CE746B}" type="pres">
      <dgm:prSet presAssocID="{B5C550D1-58BA-40B8-9FA3-EBEF19B7AB79}" presName="hierChild2" presStyleCnt="0"/>
      <dgm:spPr/>
    </dgm:pt>
    <dgm:pt modelId="{8F732080-E168-49EE-8C88-EBDF688F3C1E}" type="pres">
      <dgm:prSet presAssocID="{B5C550D1-58BA-40B8-9FA3-EBEF19B7AB79}" presName="hierChild3" presStyleCnt="0"/>
      <dgm:spPr/>
    </dgm:pt>
    <dgm:pt modelId="{F435EA80-205D-4015-ACD9-43269F9443B6}" type="pres">
      <dgm:prSet presAssocID="{57776C9F-003C-4B80-80ED-9C1A7CD7E9A3}" presName="hierRoot1" presStyleCnt="0">
        <dgm:presLayoutVars>
          <dgm:hierBranch val="init"/>
        </dgm:presLayoutVars>
      </dgm:prSet>
      <dgm:spPr/>
    </dgm:pt>
    <dgm:pt modelId="{2829A105-F664-4652-9178-BE022CFF2F3D}" type="pres">
      <dgm:prSet presAssocID="{57776C9F-003C-4B80-80ED-9C1A7CD7E9A3}" presName="rootComposite1" presStyleCnt="0"/>
      <dgm:spPr/>
    </dgm:pt>
    <dgm:pt modelId="{0DD37175-3A98-45A9-8C39-E3583F432E80}" type="pres">
      <dgm:prSet presAssocID="{57776C9F-003C-4B80-80ED-9C1A7CD7E9A3}" presName="rootText1" presStyleLbl="node0" presStyleIdx="6" presStyleCnt="8">
        <dgm:presLayoutVars>
          <dgm:chPref val="3"/>
        </dgm:presLayoutVars>
      </dgm:prSet>
      <dgm:spPr/>
    </dgm:pt>
    <dgm:pt modelId="{8346B75C-731A-4D62-B94D-9F3BB1912D4F}" type="pres">
      <dgm:prSet presAssocID="{57776C9F-003C-4B80-80ED-9C1A7CD7E9A3}" presName="rootConnector1" presStyleLbl="node1" presStyleIdx="0" presStyleCnt="0"/>
      <dgm:spPr/>
    </dgm:pt>
    <dgm:pt modelId="{9A946DB0-BE89-405A-8618-803CF58FDDD2}" type="pres">
      <dgm:prSet presAssocID="{57776C9F-003C-4B80-80ED-9C1A7CD7E9A3}" presName="hierChild2" presStyleCnt="0"/>
      <dgm:spPr/>
    </dgm:pt>
    <dgm:pt modelId="{79B7FF74-6F15-485B-989B-E21950412581}" type="pres">
      <dgm:prSet presAssocID="{57776C9F-003C-4B80-80ED-9C1A7CD7E9A3}" presName="hierChild3" presStyleCnt="0"/>
      <dgm:spPr/>
    </dgm:pt>
    <dgm:pt modelId="{AC448DE8-CB3E-4332-8BFF-222230D1E333}" type="pres">
      <dgm:prSet presAssocID="{306E7A48-ECB7-4485-897B-3A4ACFAB2805}" presName="hierRoot1" presStyleCnt="0">
        <dgm:presLayoutVars>
          <dgm:hierBranch val="init"/>
        </dgm:presLayoutVars>
      </dgm:prSet>
      <dgm:spPr/>
    </dgm:pt>
    <dgm:pt modelId="{43E205AE-1A21-48E9-AF4C-3C1E019755EB}" type="pres">
      <dgm:prSet presAssocID="{306E7A48-ECB7-4485-897B-3A4ACFAB2805}" presName="rootComposite1" presStyleCnt="0"/>
      <dgm:spPr/>
    </dgm:pt>
    <dgm:pt modelId="{A1840374-BF07-4749-BF7D-F00874F14904}" type="pres">
      <dgm:prSet presAssocID="{306E7A48-ECB7-4485-897B-3A4ACFAB2805}" presName="rootText1" presStyleLbl="node0" presStyleIdx="7" presStyleCnt="8">
        <dgm:presLayoutVars>
          <dgm:chPref val="3"/>
        </dgm:presLayoutVars>
      </dgm:prSet>
      <dgm:spPr/>
    </dgm:pt>
    <dgm:pt modelId="{F10E4629-0298-4145-848A-4F776697E84C}" type="pres">
      <dgm:prSet presAssocID="{306E7A48-ECB7-4485-897B-3A4ACFAB2805}" presName="rootConnector1" presStyleLbl="node1" presStyleIdx="0" presStyleCnt="0"/>
      <dgm:spPr/>
    </dgm:pt>
    <dgm:pt modelId="{256E305C-090F-4563-8783-691431C2DFF6}" type="pres">
      <dgm:prSet presAssocID="{306E7A48-ECB7-4485-897B-3A4ACFAB2805}" presName="hierChild2" presStyleCnt="0"/>
      <dgm:spPr/>
    </dgm:pt>
    <dgm:pt modelId="{9D8F791D-7134-442D-B261-BBCAE6093CED}" type="pres">
      <dgm:prSet presAssocID="{306E7A48-ECB7-4485-897B-3A4ACFAB2805}" presName="hierChild3" presStyleCnt="0"/>
      <dgm:spPr/>
    </dgm:pt>
  </dgm:ptLst>
  <dgm:cxnLst>
    <dgm:cxn modelId="{E5847F05-D213-4D67-BBE9-0857A8B661D5}" srcId="{B1525680-2FA3-4013-80DF-66182059358A}" destId="{63BA94DC-6439-4BDB-B19F-AC587F5E5B0C}" srcOrd="0" destOrd="0" parTransId="{04197CC4-1DDE-4AB5-9542-C0075DDDF153}" sibTransId="{6A320DC3-DA66-4929-8A3B-F3533AC9F9D7}"/>
    <dgm:cxn modelId="{075C6809-C0C0-4803-BBF2-50E4F24D6BA6}" srcId="{B1525680-2FA3-4013-80DF-66182059358A}" destId="{E2FC5C6B-5825-4779-9F48-6E67332A9744}" srcOrd="1" destOrd="0" parTransId="{CAC64FD8-B2A5-49DD-AB42-D44155AC08F6}" sibTransId="{45900B37-1A2A-4C06-B443-FAFC6A0E85C3}"/>
    <dgm:cxn modelId="{62D6210D-3EE1-49EB-B325-B7A893511820}" type="presOf" srcId="{B5C550D1-58BA-40B8-9FA3-EBEF19B7AB79}" destId="{DE24B556-4D1A-473B-8618-05AC99295723}" srcOrd="1" destOrd="0" presId="urn:microsoft.com/office/officeart/2005/8/layout/orgChart1"/>
    <dgm:cxn modelId="{20C1300D-4D2F-4990-8801-C6ACBDE02D70}" type="presOf" srcId="{EA8D1799-A93E-44D9-A244-90FCEAEFF607}" destId="{CB2CA661-A807-4AD5-9445-112220483CFE}" srcOrd="0" destOrd="0" presId="urn:microsoft.com/office/officeart/2005/8/layout/orgChart1"/>
    <dgm:cxn modelId="{5D6A3012-637D-4F1A-95F5-F09265112777}" type="presOf" srcId="{EA8D1799-A93E-44D9-A244-90FCEAEFF607}" destId="{8CFE8E63-70FE-4A71-8CF7-1754007073BB}" srcOrd="1" destOrd="0" presId="urn:microsoft.com/office/officeart/2005/8/layout/orgChart1"/>
    <dgm:cxn modelId="{5130931B-ED1C-451A-8EBB-9A51E010E228}" type="presOf" srcId="{63BA94DC-6439-4BDB-B19F-AC587F5E5B0C}" destId="{597606DC-C274-4C08-8CAF-E310C417F4E8}" srcOrd="0" destOrd="0" presId="urn:microsoft.com/office/officeart/2005/8/layout/orgChart1"/>
    <dgm:cxn modelId="{9C52C31C-3047-46B4-8632-08AC969EC1D6}" type="presOf" srcId="{E9F74A87-53F6-4362-B59E-C84436C17EE2}" destId="{CDF9B78D-862B-4F2B-8293-982EFC950D53}" srcOrd="1" destOrd="0" presId="urn:microsoft.com/office/officeart/2005/8/layout/orgChart1"/>
    <dgm:cxn modelId="{62ED4A1E-7F08-4D69-A4F3-5B6427E7A07F}" srcId="{A58C9AEB-B64E-4876-9787-36586D536B42}" destId="{E9F74A87-53F6-4362-B59E-C84436C17EE2}" srcOrd="4" destOrd="0" parTransId="{0A5C5D2A-5244-44A8-894C-A7EBE3B38659}" sibTransId="{6F4E7B28-49A5-4DA6-B319-AA0E0818B003}"/>
    <dgm:cxn modelId="{B7D1A81F-96DD-40F5-9C3B-F7F20A3D8B1D}" type="presOf" srcId="{B5C550D1-58BA-40B8-9FA3-EBEF19B7AB79}" destId="{0932D48F-2C7F-4B22-BCC7-7450581FBC7C}" srcOrd="0" destOrd="0" presId="urn:microsoft.com/office/officeart/2005/8/layout/orgChart1"/>
    <dgm:cxn modelId="{872CA928-353E-4B9B-B442-75833490DB85}" type="presOf" srcId="{A58C9AEB-B64E-4876-9787-36586D536B42}" destId="{F0BE3C7E-6209-42D5-9E28-942FFB4DB38E}" srcOrd="0" destOrd="0" presId="urn:microsoft.com/office/officeart/2005/8/layout/orgChart1"/>
    <dgm:cxn modelId="{4D06D829-0698-4BF4-9D5D-FEAFA5419861}" type="presOf" srcId="{306E7A48-ECB7-4485-897B-3A4ACFAB2805}" destId="{A1840374-BF07-4749-BF7D-F00874F14904}" srcOrd="0" destOrd="0" presId="urn:microsoft.com/office/officeart/2005/8/layout/orgChart1"/>
    <dgm:cxn modelId="{DC3A5A31-6366-4AE7-80A6-B998EBBF20BB}" type="presOf" srcId="{57776C9F-003C-4B80-80ED-9C1A7CD7E9A3}" destId="{8346B75C-731A-4D62-B94D-9F3BB1912D4F}" srcOrd="1" destOrd="0" presId="urn:microsoft.com/office/officeart/2005/8/layout/orgChart1"/>
    <dgm:cxn modelId="{7553D532-81D8-487E-AB9B-9526D98D0EFF}" srcId="{A58C9AEB-B64E-4876-9787-36586D536B42}" destId="{57776C9F-003C-4B80-80ED-9C1A7CD7E9A3}" srcOrd="6" destOrd="0" parTransId="{02AD5978-BD0C-431C-AC89-8BE1BEBA6FAE}" sibTransId="{EAEE3D8C-8B0C-4563-B699-E3C9386914E0}"/>
    <dgm:cxn modelId="{85043C5F-3FD5-42BB-BBAA-147F4B5D1FC7}" type="presOf" srcId="{C0445BC5-453D-4D02-B272-02DA7BCBB29D}" destId="{F367384B-A048-42BE-A00F-E6F3C83701A3}" srcOrd="0" destOrd="0" presId="urn:microsoft.com/office/officeart/2005/8/layout/orgChart1"/>
    <dgm:cxn modelId="{C7132366-433F-40B1-A15E-BE6137820BD8}" type="presOf" srcId="{CAC64FD8-B2A5-49DD-AB42-D44155AC08F6}" destId="{2CA5DE81-7CD3-48C8-B3E9-65BB659C9BAA}" srcOrd="0" destOrd="0" presId="urn:microsoft.com/office/officeart/2005/8/layout/orgChart1"/>
    <dgm:cxn modelId="{D1E6B146-F8DC-4C4B-8DB8-BD09EC63C5A3}" type="presOf" srcId="{E2FC5C6B-5825-4779-9F48-6E67332A9744}" destId="{F2D0F610-2725-4390-8155-E30120218718}" srcOrd="1" destOrd="0" presId="urn:microsoft.com/office/officeart/2005/8/layout/orgChart1"/>
    <dgm:cxn modelId="{E5F5DD69-147D-484A-BE60-492111B70DD5}" type="presOf" srcId="{AAC78E8A-5C14-4012-B4F8-8B6757611F0B}" destId="{B9C8143E-A28B-4F66-9747-F2322625A55E}" srcOrd="0" destOrd="0" presId="urn:microsoft.com/office/officeart/2005/8/layout/orgChart1"/>
    <dgm:cxn modelId="{833F524A-9D94-4214-A23E-EF5C2D1D91C8}" type="presOf" srcId="{E2FC5C6B-5825-4779-9F48-6E67332A9744}" destId="{2FA8CCA7-FD43-4636-BDE1-A1494DC3AD3A}" srcOrd="0" destOrd="0" presId="urn:microsoft.com/office/officeart/2005/8/layout/orgChart1"/>
    <dgm:cxn modelId="{5FA98053-A5B0-4B03-9718-88DC6B7602C5}" srcId="{A58C9AEB-B64E-4876-9787-36586D536B42}" destId="{AAC78E8A-5C14-4012-B4F8-8B6757611F0B}" srcOrd="2" destOrd="0" parTransId="{F3A23825-BD6A-471B-B7B2-B9C681B52C9F}" sibTransId="{17071A3F-4812-4ADB-8522-91CE68488097}"/>
    <dgm:cxn modelId="{D7ECC97A-62A3-4143-9D6F-39225CFE3D40}" type="presOf" srcId="{C0445BC5-453D-4D02-B272-02DA7BCBB29D}" destId="{AEB1F5C1-C949-4B03-8EAE-E2904313241E}" srcOrd="1" destOrd="0" presId="urn:microsoft.com/office/officeart/2005/8/layout/orgChart1"/>
    <dgm:cxn modelId="{ED1AD08A-0087-42D5-948F-82C8845C7D36}" type="presOf" srcId="{B1525680-2FA3-4013-80DF-66182059358A}" destId="{90D2EB3E-7696-4369-A0F8-E5E2B6E4680D}" srcOrd="1" destOrd="0" presId="urn:microsoft.com/office/officeart/2005/8/layout/orgChart1"/>
    <dgm:cxn modelId="{0BEEB290-B165-45F0-822B-1CB889F517D2}" type="presOf" srcId="{AAC78E8A-5C14-4012-B4F8-8B6757611F0B}" destId="{4B678F65-A990-4883-BB1B-A3BADAE06C39}" srcOrd="1" destOrd="0" presId="urn:microsoft.com/office/officeart/2005/8/layout/orgChart1"/>
    <dgm:cxn modelId="{4C00E39B-F8C1-4E1F-AF59-C1633C6E157D}" srcId="{A58C9AEB-B64E-4876-9787-36586D536B42}" destId="{C0445BC5-453D-4D02-B272-02DA7BCBB29D}" srcOrd="0" destOrd="0" parTransId="{BC2BA590-4B5E-4217-BA19-27C7617C7EAC}" sibTransId="{F0100E10-9F15-44C0-8160-C44DC1484FAD}"/>
    <dgm:cxn modelId="{CA27E4B1-ADBF-4AE2-9C71-D5AEEF0C6572}" type="presOf" srcId="{306E7A48-ECB7-4485-897B-3A4ACFAB2805}" destId="{F10E4629-0298-4145-848A-4F776697E84C}" srcOrd="1" destOrd="0" presId="urn:microsoft.com/office/officeart/2005/8/layout/orgChart1"/>
    <dgm:cxn modelId="{702EF3C7-91DC-4BE2-BD41-3214AF81DEF7}" type="presOf" srcId="{B1525680-2FA3-4013-80DF-66182059358A}" destId="{1DFB7FE5-3697-4A7E-83EA-DB5187F3A59C}" srcOrd="0" destOrd="0" presId="urn:microsoft.com/office/officeart/2005/8/layout/orgChart1"/>
    <dgm:cxn modelId="{0B9DE3E4-A346-4933-B354-247D3F213758}" type="presOf" srcId="{57776C9F-003C-4B80-80ED-9C1A7CD7E9A3}" destId="{0DD37175-3A98-45A9-8C39-E3583F432E80}" srcOrd="0" destOrd="0" presId="urn:microsoft.com/office/officeart/2005/8/layout/orgChart1"/>
    <dgm:cxn modelId="{BF301EE5-7DDD-4B35-9416-51AEA7E8E011}" srcId="{A58C9AEB-B64E-4876-9787-36586D536B42}" destId="{B5C550D1-58BA-40B8-9FA3-EBEF19B7AB79}" srcOrd="5" destOrd="0" parTransId="{364AAC06-95DE-4416-9F07-A8C3116EFDEE}" sibTransId="{B123FB9A-04B4-4A86-875B-55D67AF7460D}"/>
    <dgm:cxn modelId="{8B81C6E7-6822-4867-996E-8DAE737AE64E}" srcId="{A58C9AEB-B64E-4876-9787-36586D536B42}" destId="{B1525680-2FA3-4013-80DF-66182059358A}" srcOrd="3" destOrd="0" parTransId="{4BEAFD4E-DEC9-403A-90E5-D01758510F41}" sibTransId="{810B97B3-C9BA-4B01-9065-B9BAE2E816B0}"/>
    <dgm:cxn modelId="{4B5517E8-C9F2-4CE4-9765-954F2B12A1F4}" type="presOf" srcId="{63BA94DC-6439-4BDB-B19F-AC587F5E5B0C}" destId="{A126A572-18FF-4907-A036-4C44350CCFA4}" srcOrd="1" destOrd="0" presId="urn:microsoft.com/office/officeart/2005/8/layout/orgChart1"/>
    <dgm:cxn modelId="{7960CEEA-0134-4859-BFC4-991E86AC4D02}" type="presOf" srcId="{E9F74A87-53F6-4362-B59E-C84436C17EE2}" destId="{D5FFC80A-63AE-4909-9746-26914067EE47}" srcOrd="0" destOrd="0" presId="urn:microsoft.com/office/officeart/2005/8/layout/orgChart1"/>
    <dgm:cxn modelId="{EB7ED6F1-9BE9-4E86-A894-6A91405E1D09}" srcId="{A58C9AEB-B64E-4876-9787-36586D536B42}" destId="{306E7A48-ECB7-4485-897B-3A4ACFAB2805}" srcOrd="7" destOrd="0" parTransId="{2A9E3211-C6FE-43D4-9397-B51315D807E4}" sibTransId="{267978C3-7C58-4809-8022-9DBCCA474763}"/>
    <dgm:cxn modelId="{C9EE8AF9-8489-4C7B-A28B-7989BE6CF5D4}" type="presOf" srcId="{04197CC4-1DDE-4AB5-9542-C0075DDDF153}" destId="{96D1E342-E82B-4E77-AF21-4D6313D99E97}" srcOrd="0" destOrd="0" presId="urn:microsoft.com/office/officeart/2005/8/layout/orgChart1"/>
    <dgm:cxn modelId="{D6AE3FFF-F419-440F-BCD8-66C743BBCDA2}" srcId="{A58C9AEB-B64E-4876-9787-36586D536B42}" destId="{EA8D1799-A93E-44D9-A244-90FCEAEFF607}" srcOrd="1" destOrd="0" parTransId="{D96DD55A-E245-4ED9-AFF9-688F59B0F4F1}" sibTransId="{84A68218-762A-4091-B6B5-2DD52EB723A5}"/>
    <dgm:cxn modelId="{B416A91F-2973-408D-AE22-A4003B6DB0F1}" type="presParOf" srcId="{F0BE3C7E-6209-42D5-9E28-942FFB4DB38E}" destId="{3AC3FE52-4614-4531-B636-79DA6498BE77}" srcOrd="0" destOrd="0" presId="urn:microsoft.com/office/officeart/2005/8/layout/orgChart1"/>
    <dgm:cxn modelId="{8A82CC58-193A-4FA4-86FD-6F2F31FD8A8D}" type="presParOf" srcId="{3AC3FE52-4614-4531-B636-79DA6498BE77}" destId="{E2A746DC-A207-4883-B55D-F72D51327FDD}" srcOrd="0" destOrd="0" presId="urn:microsoft.com/office/officeart/2005/8/layout/orgChart1"/>
    <dgm:cxn modelId="{C4D95386-4803-4A17-8C0E-91E5EBBF0D84}" type="presParOf" srcId="{E2A746DC-A207-4883-B55D-F72D51327FDD}" destId="{F367384B-A048-42BE-A00F-E6F3C83701A3}" srcOrd="0" destOrd="0" presId="urn:microsoft.com/office/officeart/2005/8/layout/orgChart1"/>
    <dgm:cxn modelId="{3AF0AFE7-DB99-49A2-A4E1-CE56DA602F86}" type="presParOf" srcId="{E2A746DC-A207-4883-B55D-F72D51327FDD}" destId="{AEB1F5C1-C949-4B03-8EAE-E2904313241E}" srcOrd="1" destOrd="0" presId="urn:microsoft.com/office/officeart/2005/8/layout/orgChart1"/>
    <dgm:cxn modelId="{3378C560-204D-4339-926B-CB666D4D5422}" type="presParOf" srcId="{3AC3FE52-4614-4531-B636-79DA6498BE77}" destId="{ED990863-D8A1-4AB8-824A-E0930C4F4221}" srcOrd="1" destOrd="0" presId="urn:microsoft.com/office/officeart/2005/8/layout/orgChart1"/>
    <dgm:cxn modelId="{24F2282C-8AA7-4F90-80CD-CAD014A5C7AA}" type="presParOf" srcId="{3AC3FE52-4614-4531-B636-79DA6498BE77}" destId="{AB5DCF3D-1B61-4B51-BD2F-BB16D75A89BA}" srcOrd="2" destOrd="0" presId="urn:microsoft.com/office/officeart/2005/8/layout/orgChart1"/>
    <dgm:cxn modelId="{EF4DCFF8-7949-4B1C-A4C9-5E45FEE325A2}" type="presParOf" srcId="{F0BE3C7E-6209-42D5-9E28-942FFB4DB38E}" destId="{3CC981D4-4C92-4AC6-9901-EEFA59540DE4}" srcOrd="1" destOrd="0" presId="urn:microsoft.com/office/officeart/2005/8/layout/orgChart1"/>
    <dgm:cxn modelId="{87CD87D5-8721-4AC9-81C4-C081C535E7BC}" type="presParOf" srcId="{3CC981D4-4C92-4AC6-9901-EEFA59540DE4}" destId="{53336710-937C-4779-9563-AB9518B3B9CA}" srcOrd="0" destOrd="0" presId="urn:microsoft.com/office/officeart/2005/8/layout/orgChart1"/>
    <dgm:cxn modelId="{E4608AF2-FE34-4DCC-86D4-CCE618EA662E}" type="presParOf" srcId="{53336710-937C-4779-9563-AB9518B3B9CA}" destId="{CB2CA661-A807-4AD5-9445-112220483CFE}" srcOrd="0" destOrd="0" presId="urn:microsoft.com/office/officeart/2005/8/layout/orgChart1"/>
    <dgm:cxn modelId="{1DAAB332-140D-4FD6-9A42-45B55DF82420}" type="presParOf" srcId="{53336710-937C-4779-9563-AB9518B3B9CA}" destId="{8CFE8E63-70FE-4A71-8CF7-1754007073BB}" srcOrd="1" destOrd="0" presId="urn:microsoft.com/office/officeart/2005/8/layout/orgChart1"/>
    <dgm:cxn modelId="{9029A37F-2002-4496-89E6-62C76F074F14}" type="presParOf" srcId="{3CC981D4-4C92-4AC6-9901-EEFA59540DE4}" destId="{D2311315-6702-424E-A9FF-545DBC9B8E79}" srcOrd="1" destOrd="0" presId="urn:microsoft.com/office/officeart/2005/8/layout/orgChart1"/>
    <dgm:cxn modelId="{6339F30E-7B77-48A5-9890-88A2CC32160A}" type="presParOf" srcId="{3CC981D4-4C92-4AC6-9901-EEFA59540DE4}" destId="{49E8E34C-A237-4D23-8EF2-521B57507129}" srcOrd="2" destOrd="0" presId="urn:microsoft.com/office/officeart/2005/8/layout/orgChart1"/>
    <dgm:cxn modelId="{C93C5E7F-4E6B-4922-BA97-79A585419353}" type="presParOf" srcId="{F0BE3C7E-6209-42D5-9E28-942FFB4DB38E}" destId="{0ABD1945-C9EA-45B1-9A1F-C0A7B394C2AC}" srcOrd="2" destOrd="0" presId="urn:microsoft.com/office/officeart/2005/8/layout/orgChart1"/>
    <dgm:cxn modelId="{3E3FA283-8BA4-4216-9C81-8AA4E53E7E83}" type="presParOf" srcId="{0ABD1945-C9EA-45B1-9A1F-C0A7B394C2AC}" destId="{D8B13B6B-5E12-41E3-8FE7-41B0C3127987}" srcOrd="0" destOrd="0" presId="urn:microsoft.com/office/officeart/2005/8/layout/orgChart1"/>
    <dgm:cxn modelId="{DDBF5ECD-ED0F-4CE6-A46B-1EB8B5C09398}" type="presParOf" srcId="{D8B13B6B-5E12-41E3-8FE7-41B0C3127987}" destId="{B9C8143E-A28B-4F66-9747-F2322625A55E}" srcOrd="0" destOrd="0" presId="urn:microsoft.com/office/officeart/2005/8/layout/orgChart1"/>
    <dgm:cxn modelId="{F98B026F-EB77-4391-90DF-848E5FC28B01}" type="presParOf" srcId="{D8B13B6B-5E12-41E3-8FE7-41B0C3127987}" destId="{4B678F65-A990-4883-BB1B-A3BADAE06C39}" srcOrd="1" destOrd="0" presId="urn:microsoft.com/office/officeart/2005/8/layout/orgChart1"/>
    <dgm:cxn modelId="{6BFCC11A-1DC1-47C4-BA79-996297E257D0}" type="presParOf" srcId="{0ABD1945-C9EA-45B1-9A1F-C0A7B394C2AC}" destId="{A3127D23-8DD8-4E11-AF59-F4B9F4465AF6}" srcOrd="1" destOrd="0" presId="urn:microsoft.com/office/officeart/2005/8/layout/orgChart1"/>
    <dgm:cxn modelId="{7373EE2C-A40B-4BE7-A1DF-9FF078E6332B}" type="presParOf" srcId="{0ABD1945-C9EA-45B1-9A1F-C0A7B394C2AC}" destId="{56C6B710-898A-4D5F-ADA1-61AD7BA6AC79}" srcOrd="2" destOrd="0" presId="urn:microsoft.com/office/officeart/2005/8/layout/orgChart1"/>
    <dgm:cxn modelId="{36799A28-4163-4285-9A45-F1BDCA976927}" type="presParOf" srcId="{F0BE3C7E-6209-42D5-9E28-942FFB4DB38E}" destId="{FBAE7C9A-E3CB-4821-A6FB-4134168A2F39}" srcOrd="3" destOrd="0" presId="urn:microsoft.com/office/officeart/2005/8/layout/orgChart1"/>
    <dgm:cxn modelId="{97F65904-0354-4BE0-B0D0-A73864DFA6F7}" type="presParOf" srcId="{FBAE7C9A-E3CB-4821-A6FB-4134168A2F39}" destId="{CF4FF619-6093-4C19-BA65-F00CC015672A}" srcOrd="0" destOrd="0" presId="urn:microsoft.com/office/officeart/2005/8/layout/orgChart1"/>
    <dgm:cxn modelId="{028CAEB6-C026-4CBD-8008-6D47786869EA}" type="presParOf" srcId="{CF4FF619-6093-4C19-BA65-F00CC015672A}" destId="{1DFB7FE5-3697-4A7E-83EA-DB5187F3A59C}" srcOrd="0" destOrd="0" presId="urn:microsoft.com/office/officeart/2005/8/layout/orgChart1"/>
    <dgm:cxn modelId="{1CBE7797-59BA-41B9-9924-C3F6B680332A}" type="presParOf" srcId="{CF4FF619-6093-4C19-BA65-F00CC015672A}" destId="{90D2EB3E-7696-4369-A0F8-E5E2B6E4680D}" srcOrd="1" destOrd="0" presId="urn:microsoft.com/office/officeart/2005/8/layout/orgChart1"/>
    <dgm:cxn modelId="{A11DAB20-9DE8-4CA2-ACF3-3BE76D80FB1E}" type="presParOf" srcId="{FBAE7C9A-E3CB-4821-A6FB-4134168A2F39}" destId="{794540AE-BC54-4E30-8F39-E23D07D7AE25}" srcOrd="1" destOrd="0" presId="urn:microsoft.com/office/officeart/2005/8/layout/orgChart1"/>
    <dgm:cxn modelId="{5136D5FB-4C68-4A35-B2DB-1F43E0430F41}" type="presParOf" srcId="{794540AE-BC54-4E30-8F39-E23D07D7AE25}" destId="{96D1E342-E82B-4E77-AF21-4D6313D99E97}" srcOrd="0" destOrd="0" presId="urn:microsoft.com/office/officeart/2005/8/layout/orgChart1"/>
    <dgm:cxn modelId="{D652473C-11AC-4B13-83DD-EEF43F8E6820}" type="presParOf" srcId="{794540AE-BC54-4E30-8F39-E23D07D7AE25}" destId="{4567271E-2288-47CC-9399-7DB782EFAA77}" srcOrd="1" destOrd="0" presId="urn:microsoft.com/office/officeart/2005/8/layout/orgChart1"/>
    <dgm:cxn modelId="{11AF7054-C720-4850-9CDA-91E99D3EB082}" type="presParOf" srcId="{4567271E-2288-47CC-9399-7DB782EFAA77}" destId="{58E9966D-FB43-4E19-AB23-07E9FEEF605B}" srcOrd="0" destOrd="0" presId="urn:microsoft.com/office/officeart/2005/8/layout/orgChart1"/>
    <dgm:cxn modelId="{BF391F8B-6FC1-4350-B93D-CD28C9109147}" type="presParOf" srcId="{58E9966D-FB43-4E19-AB23-07E9FEEF605B}" destId="{597606DC-C274-4C08-8CAF-E310C417F4E8}" srcOrd="0" destOrd="0" presId="urn:microsoft.com/office/officeart/2005/8/layout/orgChart1"/>
    <dgm:cxn modelId="{0B41747F-A7CC-415A-8D3B-8BB8916CF998}" type="presParOf" srcId="{58E9966D-FB43-4E19-AB23-07E9FEEF605B}" destId="{A126A572-18FF-4907-A036-4C44350CCFA4}" srcOrd="1" destOrd="0" presId="urn:microsoft.com/office/officeart/2005/8/layout/orgChart1"/>
    <dgm:cxn modelId="{854BE072-43AA-4C74-948B-D548F289A459}" type="presParOf" srcId="{4567271E-2288-47CC-9399-7DB782EFAA77}" destId="{9595D0D2-EB1C-4ABE-BC28-B99C9DA30799}" srcOrd="1" destOrd="0" presId="urn:microsoft.com/office/officeart/2005/8/layout/orgChart1"/>
    <dgm:cxn modelId="{2C9CD635-CEEE-471F-8549-F7D9E899C012}" type="presParOf" srcId="{4567271E-2288-47CC-9399-7DB782EFAA77}" destId="{DFF2FC2C-D259-4C12-A681-61186CFA7508}" srcOrd="2" destOrd="0" presId="urn:microsoft.com/office/officeart/2005/8/layout/orgChart1"/>
    <dgm:cxn modelId="{EBA02397-CCF4-49E4-AD71-050E8E49AB7C}" type="presParOf" srcId="{794540AE-BC54-4E30-8F39-E23D07D7AE25}" destId="{2CA5DE81-7CD3-48C8-B3E9-65BB659C9BAA}" srcOrd="2" destOrd="0" presId="urn:microsoft.com/office/officeart/2005/8/layout/orgChart1"/>
    <dgm:cxn modelId="{E0BA6DF5-BB89-4A87-A640-387A582BE3AF}" type="presParOf" srcId="{794540AE-BC54-4E30-8F39-E23D07D7AE25}" destId="{52E7E61F-A7A4-4411-9C74-B32E83AA55B7}" srcOrd="3" destOrd="0" presId="urn:microsoft.com/office/officeart/2005/8/layout/orgChart1"/>
    <dgm:cxn modelId="{C6FC4EC4-FCC1-4C1B-A6A4-3ECE296DB0B7}" type="presParOf" srcId="{52E7E61F-A7A4-4411-9C74-B32E83AA55B7}" destId="{5DC1F169-A4A4-44D2-8A55-FBB8795C9BFB}" srcOrd="0" destOrd="0" presId="urn:microsoft.com/office/officeart/2005/8/layout/orgChart1"/>
    <dgm:cxn modelId="{DE6A59DF-CD6F-4596-BA1E-638E7C876FBB}" type="presParOf" srcId="{5DC1F169-A4A4-44D2-8A55-FBB8795C9BFB}" destId="{2FA8CCA7-FD43-4636-BDE1-A1494DC3AD3A}" srcOrd="0" destOrd="0" presId="urn:microsoft.com/office/officeart/2005/8/layout/orgChart1"/>
    <dgm:cxn modelId="{696A173F-031B-4150-B0E7-597B34BD9F9B}" type="presParOf" srcId="{5DC1F169-A4A4-44D2-8A55-FBB8795C9BFB}" destId="{F2D0F610-2725-4390-8155-E30120218718}" srcOrd="1" destOrd="0" presId="urn:microsoft.com/office/officeart/2005/8/layout/orgChart1"/>
    <dgm:cxn modelId="{D028B7CE-C5D5-44C1-8A95-5C5A6D41E394}" type="presParOf" srcId="{52E7E61F-A7A4-4411-9C74-B32E83AA55B7}" destId="{656D4862-3CF2-47A1-9EE3-EA8D59B8FA9A}" srcOrd="1" destOrd="0" presId="urn:microsoft.com/office/officeart/2005/8/layout/orgChart1"/>
    <dgm:cxn modelId="{0987B6C5-4123-4B4B-9EB2-564BDDCC7029}" type="presParOf" srcId="{52E7E61F-A7A4-4411-9C74-B32E83AA55B7}" destId="{0BF32370-F35C-418C-918C-38385A09DC08}" srcOrd="2" destOrd="0" presId="urn:microsoft.com/office/officeart/2005/8/layout/orgChart1"/>
    <dgm:cxn modelId="{289F9A89-CC49-44E6-9687-319806C4BD7C}" type="presParOf" srcId="{FBAE7C9A-E3CB-4821-A6FB-4134168A2F39}" destId="{81A6C63D-2028-4683-8095-E4FF2F820F87}" srcOrd="2" destOrd="0" presId="urn:microsoft.com/office/officeart/2005/8/layout/orgChart1"/>
    <dgm:cxn modelId="{500A402A-E0AC-4C0C-86A4-13B34F36494C}" type="presParOf" srcId="{F0BE3C7E-6209-42D5-9E28-942FFB4DB38E}" destId="{68201E48-2B11-4711-A070-BF580C7E5B61}" srcOrd="4" destOrd="0" presId="urn:microsoft.com/office/officeart/2005/8/layout/orgChart1"/>
    <dgm:cxn modelId="{D44A71BA-9BD1-4547-9FE8-A2929E4B7621}" type="presParOf" srcId="{68201E48-2B11-4711-A070-BF580C7E5B61}" destId="{16629288-8558-4316-AF56-0056FDA809C2}" srcOrd="0" destOrd="0" presId="urn:microsoft.com/office/officeart/2005/8/layout/orgChart1"/>
    <dgm:cxn modelId="{CCF9A2C6-8205-4C5E-B132-31D18B983A90}" type="presParOf" srcId="{16629288-8558-4316-AF56-0056FDA809C2}" destId="{D5FFC80A-63AE-4909-9746-26914067EE47}" srcOrd="0" destOrd="0" presId="urn:microsoft.com/office/officeart/2005/8/layout/orgChart1"/>
    <dgm:cxn modelId="{C2F06D76-C608-4408-9F0B-8C27E94FF824}" type="presParOf" srcId="{16629288-8558-4316-AF56-0056FDA809C2}" destId="{CDF9B78D-862B-4F2B-8293-982EFC950D53}" srcOrd="1" destOrd="0" presId="urn:microsoft.com/office/officeart/2005/8/layout/orgChart1"/>
    <dgm:cxn modelId="{5640AC96-0859-44A4-B05E-838ED4CE7BB3}" type="presParOf" srcId="{68201E48-2B11-4711-A070-BF580C7E5B61}" destId="{E7FD8741-9102-4129-AEBB-A12A04776768}" srcOrd="1" destOrd="0" presId="urn:microsoft.com/office/officeart/2005/8/layout/orgChart1"/>
    <dgm:cxn modelId="{56BF68B3-62BF-46D6-8217-B24728C381C7}" type="presParOf" srcId="{68201E48-2B11-4711-A070-BF580C7E5B61}" destId="{7965B5F0-6362-4E44-AD48-67F262B1F8DD}" srcOrd="2" destOrd="0" presId="urn:microsoft.com/office/officeart/2005/8/layout/orgChart1"/>
    <dgm:cxn modelId="{DD5977CB-4F16-4154-8138-B28173E2868C}" type="presParOf" srcId="{F0BE3C7E-6209-42D5-9E28-942FFB4DB38E}" destId="{8F6A0B97-72B5-4723-9F3E-570C177CDEE9}" srcOrd="5" destOrd="0" presId="urn:microsoft.com/office/officeart/2005/8/layout/orgChart1"/>
    <dgm:cxn modelId="{358E4701-7147-46B4-8432-8FC60CC30897}" type="presParOf" srcId="{8F6A0B97-72B5-4723-9F3E-570C177CDEE9}" destId="{433CC1C6-6B26-4C57-B1AB-192C4575FDA0}" srcOrd="0" destOrd="0" presId="urn:microsoft.com/office/officeart/2005/8/layout/orgChart1"/>
    <dgm:cxn modelId="{3DA269B5-5EE8-4341-B3E0-526B0AE03F99}" type="presParOf" srcId="{433CC1C6-6B26-4C57-B1AB-192C4575FDA0}" destId="{0932D48F-2C7F-4B22-BCC7-7450581FBC7C}" srcOrd="0" destOrd="0" presId="urn:microsoft.com/office/officeart/2005/8/layout/orgChart1"/>
    <dgm:cxn modelId="{81E6564A-2D76-4FDA-AE09-E56F31C087D6}" type="presParOf" srcId="{433CC1C6-6B26-4C57-B1AB-192C4575FDA0}" destId="{DE24B556-4D1A-473B-8618-05AC99295723}" srcOrd="1" destOrd="0" presId="urn:microsoft.com/office/officeart/2005/8/layout/orgChart1"/>
    <dgm:cxn modelId="{2C3189A7-C928-46B3-8EB2-B38F89F580EE}" type="presParOf" srcId="{8F6A0B97-72B5-4723-9F3E-570C177CDEE9}" destId="{FFC4DA95-B586-4E11-ACA0-70BCD2CE746B}" srcOrd="1" destOrd="0" presId="urn:microsoft.com/office/officeart/2005/8/layout/orgChart1"/>
    <dgm:cxn modelId="{A3D4B072-6E2F-4EA5-ACB8-986D3143A7B5}" type="presParOf" srcId="{8F6A0B97-72B5-4723-9F3E-570C177CDEE9}" destId="{8F732080-E168-49EE-8C88-EBDF688F3C1E}" srcOrd="2" destOrd="0" presId="urn:microsoft.com/office/officeart/2005/8/layout/orgChart1"/>
    <dgm:cxn modelId="{F7D662DD-D4EA-4975-9BD3-455F2FFA31DE}" type="presParOf" srcId="{F0BE3C7E-6209-42D5-9E28-942FFB4DB38E}" destId="{F435EA80-205D-4015-ACD9-43269F9443B6}" srcOrd="6" destOrd="0" presId="urn:microsoft.com/office/officeart/2005/8/layout/orgChart1"/>
    <dgm:cxn modelId="{776317BD-56C4-4676-BF72-A4D9A873E4D6}" type="presParOf" srcId="{F435EA80-205D-4015-ACD9-43269F9443B6}" destId="{2829A105-F664-4652-9178-BE022CFF2F3D}" srcOrd="0" destOrd="0" presId="urn:microsoft.com/office/officeart/2005/8/layout/orgChart1"/>
    <dgm:cxn modelId="{ECDD3445-5013-46B4-90A3-8591CDE1C028}" type="presParOf" srcId="{2829A105-F664-4652-9178-BE022CFF2F3D}" destId="{0DD37175-3A98-45A9-8C39-E3583F432E80}" srcOrd="0" destOrd="0" presId="urn:microsoft.com/office/officeart/2005/8/layout/orgChart1"/>
    <dgm:cxn modelId="{94606334-29E4-4E07-9F3A-B43B426FCED9}" type="presParOf" srcId="{2829A105-F664-4652-9178-BE022CFF2F3D}" destId="{8346B75C-731A-4D62-B94D-9F3BB1912D4F}" srcOrd="1" destOrd="0" presId="urn:microsoft.com/office/officeart/2005/8/layout/orgChart1"/>
    <dgm:cxn modelId="{56C54485-7E62-4EBF-8511-C8B58A754DF9}" type="presParOf" srcId="{F435EA80-205D-4015-ACD9-43269F9443B6}" destId="{9A946DB0-BE89-405A-8618-803CF58FDDD2}" srcOrd="1" destOrd="0" presId="urn:microsoft.com/office/officeart/2005/8/layout/orgChart1"/>
    <dgm:cxn modelId="{C2A33A0D-B997-4970-BE06-24849A83A582}" type="presParOf" srcId="{F435EA80-205D-4015-ACD9-43269F9443B6}" destId="{79B7FF74-6F15-485B-989B-E21950412581}" srcOrd="2" destOrd="0" presId="urn:microsoft.com/office/officeart/2005/8/layout/orgChart1"/>
    <dgm:cxn modelId="{4B6B2C76-5394-4EEE-9E34-A7A658B151B8}" type="presParOf" srcId="{F0BE3C7E-6209-42D5-9E28-942FFB4DB38E}" destId="{AC448DE8-CB3E-4332-8BFF-222230D1E333}" srcOrd="7" destOrd="0" presId="urn:microsoft.com/office/officeart/2005/8/layout/orgChart1"/>
    <dgm:cxn modelId="{01D648AF-77C0-49DD-BE07-53951CFB72FA}" type="presParOf" srcId="{AC448DE8-CB3E-4332-8BFF-222230D1E333}" destId="{43E205AE-1A21-48E9-AF4C-3C1E019755EB}" srcOrd="0" destOrd="0" presId="urn:microsoft.com/office/officeart/2005/8/layout/orgChart1"/>
    <dgm:cxn modelId="{245DD153-B664-4D4B-8BFD-B0E52D1D45CC}" type="presParOf" srcId="{43E205AE-1A21-48E9-AF4C-3C1E019755EB}" destId="{A1840374-BF07-4749-BF7D-F00874F14904}" srcOrd="0" destOrd="0" presId="urn:microsoft.com/office/officeart/2005/8/layout/orgChart1"/>
    <dgm:cxn modelId="{6A78718C-63C5-4D52-99CE-F7AB59A92AC1}" type="presParOf" srcId="{43E205AE-1A21-48E9-AF4C-3C1E019755EB}" destId="{F10E4629-0298-4145-848A-4F776697E84C}" srcOrd="1" destOrd="0" presId="urn:microsoft.com/office/officeart/2005/8/layout/orgChart1"/>
    <dgm:cxn modelId="{64D1A46B-4F29-4A9B-B699-C202F7D20288}" type="presParOf" srcId="{AC448DE8-CB3E-4332-8BFF-222230D1E333}" destId="{256E305C-090F-4563-8783-691431C2DFF6}" srcOrd="1" destOrd="0" presId="urn:microsoft.com/office/officeart/2005/8/layout/orgChart1"/>
    <dgm:cxn modelId="{F7E47C63-E4EA-457F-9E71-56F5D2D44551}" type="presParOf" srcId="{AC448DE8-CB3E-4332-8BFF-222230D1E333}" destId="{9D8F791D-7134-442D-B261-BBCAE6093C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EF2F6-CB97-47CC-B0A9-F4C1769A55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90FF3-E62E-4CDE-9DEA-EE4518A64111}">
      <dgm:prSet/>
      <dgm:spPr/>
      <dgm:t>
        <a:bodyPr/>
        <a:lstStyle/>
        <a:p>
          <a:r>
            <a:rPr lang="en-US"/>
            <a:t>AWS IoT Core – MQTT communication</a:t>
          </a:r>
        </a:p>
      </dgm:t>
    </dgm:pt>
    <dgm:pt modelId="{CC8B4A9D-9EB1-4785-A645-DF7712E416AF}" type="parTrans" cxnId="{2F97D517-19BC-4209-8470-CBDC50E95A0E}">
      <dgm:prSet/>
      <dgm:spPr/>
      <dgm:t>
        <a:bodyPr/>
        <a:lstStyle/>
        <a:p>
          <a:endParaRPr lang="en-US"/>
        </a:p>
      </dgm:t>
    </dgm:pt>
    <dgm:pt modelId="{6EB320B8-F96A-47B2-8886-86F198CE65B6}" type="sibTrans" cxnId="{2F97D517-19BC-4209-8470-CBDC50E95A0E}">
      <dgm:prSet/>
      <dgm:spPr/>
      <dgm:t>
        <a:bodyPr/>
        <a:lstStyle/>
        <a:p>
          <a:endParaRPr lang="en-US"/>
        </a:p>
      </dgm:t>
    </dgm:pt>
    <dgm:pt modelId="{218CFDFB-2FD1-4126-B79B-00D42E4E0D35}">
      <dgm:prSet/>
      <dgm:spPr/>
      <dgm:t>
        <a:bodyPr/>
        <a:lstStyle/>
        <a:p>
          <a:r>
            <a:rPr lang="en-US"/>
            <a:t>Simple Queue Service (FIFO queue)</a:t>
          </a:r>
        </a:p>
      </dgm:t>
    </dgm:pt>
    <dgm:pt modelId="{92DBC51A-2405-4341-8659-927333E7B43C}" type="parTrans" cxnId="{2861F56F-8A47-4B8F-82F1-BA4E6A59F7A0}">
      <dgm:prSet/>
      <dgm:spPr/>
      <dgm:t>
        <a:bodyPr/>
        <a:lstStyle/>
        <a:p>
          <a:endParaRPr lang="en-US"/>
        </a:p>
      </dgm:t>
    </dgm:pt>
    <dgm:pt modelId="{72B73E23-ABEE-4F83-84D8-8EDF1DAA4B09}" type="sibTrans" cxnId="{2861F56F-8A47-4B8F-82F1-BA4E6A59F7A0}">
      <dgm:prSet/>
      <dgm:spPr/>
      <dgm:t>
        <a:bodyPr/>
        <a:lstStyle/>
        <a:p>
          <a:endParaRPr lang="en-US"/>
        </a:p>
      </dgm:t>
    </dgm:pt>
    <dgm:pt modelId="{A4B33A22-7917-476F-A342-B8EECD5A3D25}">
      <dgm:prSet/>
      <dgm:spPr/>
      <dgm:t>
        <a:bodyPr/>
        <a:lstStyle/>
        <a:p>
          <a:r>
            <a:rPr lang="en-US" dirty="0"/>
            <a:t>EC2 worker</a:t>
          </a:r>
        </a:p>
      </dgm:t>
    </dgm:pt>
    <dgm:pt modelId="{B75E5336-766D-4920-B08A-C301ABAB56E8}" type="parTrans" cxnId="{53657761-8359-4986-B1C2-CE1B05D7F03B}">
      <dgm:prSet/>
      <dgm:spPr/>
      <dgm:t>
        <a:bodyPr/>
        <a:lstStyle/>
        <a:p>
          <a:endParaRPr lang="en-US"/>
        </a:p>
      </dgm:t>
    </dgm:pt>
    <dgm:pt modelId="{D8FB5757-51DD-46DE-B19D-98E660D418C9}" type="sibTrans" cxnId="{53657761-8359-4986-B1C2-CE1B05D7F03B}">
      <dgm:prSet/>
      <dgm:spPr/>
      <dgm:t>
        <a:bodyPr/>
        <a:lstStyle/>
        <a:p>
          <a:endParaRPr lang="en-US"/>
        </a:p>
      </dgm:t>
    </dgm:pt>
    <dgm:pt modelId="{3E0A6C5D-384A-48DF-8EC2-18444C807609}">
      <dgm:prSet/>
      <dgm:spPr/>
      <dgm:t>
        <a:bodyPr/>
        <a:lstStyle/>
        <a:p>
          <a:r>
            <a:rPr lang="en-US"/>
            <a:t>MQTT publish topic</a:t>
          </a:r>
        </a:p>
      </dgm:t>
    </dgm:pt>
    <dgm:pt modelId="{CD996997-94B6-485A-BA5C-93601961D23D}" type="parTrans" cxnId="{43526226-1659-474D-AE8D-3A7A9B3FEC17}">
      <dgm:prSet/>
      <dgm:spPr/>
      <dgm:t>
        <a:bodyPr/>
        <a:lstStyle/>
        <a:p>
          <a:endParaRPr lang="en-US"/>
        </a:p>
      </dgm:t>
    </dgm:pt>
    <dgm:pt modelId="{E01F61FB-152B-4E3F-B018-A4E9CD6E5082}" type="sibTrans" cxnId="{43526226-1659-474D-AE8D-3A7A9B3FEC17}">
      <dgm:prSet/>
      <dgm:spPr/>
      <dgm:t>
        <a:bodyPr/>
        <a:lstStyle/>
        <a:p>
          <a:endParaRPr lang="en-US"/>
        </a:p>
      </dgm:t>
    </dgm:pt>
    <dgm:pt modelId="{97504B5B-EA14-4BA6-88A4-FC8071909F44}" type="pres">
      <dgm:prSet presAssocID="{E74EF2F6-CB97-47CC-B0A9-F4C1769A55AE}" presName="Name0" presStyleCnt="0">
        <dgm:presLayoutVars>
          <dgm:dir/>
          <dgm:resizeHandles val="exact"/>
        </dgm:presLayoutVars>
      </dgm:prSet>
      <dgm:spPr/>
    </dgm:pt>
    <dgm:pt modelId="{9688167F-1209-4FBA-B843-6B287A7D3E26}" type="pres">
      <dgm:prSet presAssocID="{E1190FF3-E62E-4CDE-9DEA-EE4518A64111}" presName="node" presStyleLbl="node1" presStyleIdx="0" presStyleCnt="4">
        <dgm:presLayoutVars>
          <dgm:bulletEnabled val="1"/>
        </dgm:presLayoutVars>
      </dgm:prSet>
      <dgm:spPr/>
    </dgm:pt>
    <dgm:pt modelId="{858962FC-CB81-492D-AE05-12D18663A51F}" type="pres">
      <dgm:prSet presAssocID="{6EB320B8-F96A-47B2-8886-86F198CE65B6}" presName="sibTrans" presStyleLbl="sibTrans2D1" presStyleIdx="0" presStyleCnt="3"/>
      <dgm:spPr/>
    </dgm:pt>
    <dgm:pt modelId="{8B1E269E-13B4-449D-B170-BF92CCD9DD06}" type="pres">
      <dgm:prSet presAssocID="{6EB320B8-F96A-47B2-8886-86F198CE65B6}" presName="connectorText" presStyleLbl="sibTrans2D1" presStyleIdx="0" presStyleCnt="3"/>
      <dgm:spPr/>
    </dgm:pt>
    <dgm:pt modelId="{9CA34692-E509-4691-BF02-E189D559AB0F}" type="pres">
      <dgm:prSet presAssocID="{218CFDFB-2FD1-4126-B79B-00D42E4E0D35}" presName="node" presStyleLbl="node1" presStyleIdx="1" presStyleCnt="4">
        <dgm:presLayoutVars>
          <dgm:bulletEnabled val="1"/>
        </dgm:presLayoutVars>
      </dgm:prSet>
      <dgm:spPr/>
    </dgm:pt>
    <dgm:pt modelId="{052D0192-905F-4AA5-A607-87887EDE09A2}" type="pres">
      <dgm:prSet presAssocID="{72B73E23-ABEE-4F83-84D8-8EDF1DAA4B09}" presName="sibTrans" presStyleLbl="sibTrans2D1" presStyleIdx="1" presStyleCnt="3"/>
      <dgm:spPr/>
    </dgm:pt>
    <dgm:pt modelId="{D87FA14B-12A0-4908-83F0-E0DA9ACD139E}" type="pres">
      <dgm:prSet presAssocID="{72B73E23-ABEE-4F83-84D8-8EDF1DAA4B09}" presName="connectorText" presStyleLbl="sibTrans2D1" presStyleIdx="1" presStyleCnt="3"/>
      <dgm:spPr/>
    </dgm:pt>
    <dgm:pt modelId="{5AA1ADF2-2430-4847-8178-F437E1C02A8D}" type="pres">
      <dgm:prSet presAssocID="{A4B33A22-7917-476F-A342-B8EECD5A3D25}" presName="node" presStyleLbl="node1" presStyleIdx="2" presStyleCnt="4">
        <dgm:presLayoutVars>
          <dgm:bulletEnabled val="1"/>
        </dgm:presLayoutVars>
      </dgm:prSet>
      <dgm:spPr/>
    </dgm:pt>
    <dgm:pt modelId="{B45726D2-2ABA-4F95-93F7-84ABD38D2353}" type="pres">
      <dgm:prSet presAssocID="{D8FB5757-51DD-46DE-B19D-98E660D418C9}" presName="sibTrans" presStyleLbl="sibTrans2D1" presStyleIdx="2" presStyleCnt="3"/>
      <dgm:spPr/>
    </dgm:pt>
    <dgm:pt modelId="{CA7A91AA-BF0B-41BE-B997-29ECA05714C8}" type="pres">
      <dgm:prSet presAssocID="{D8FB5757-51DD-46DE-B19D-98E660D418C9}" presName="connectorText" presStyleLbl="sibTrans2D1" presStyleIdx="2" presStyleCnt="3"/>
      <dgm:spPr/>
    </dgm:pt>
    <dgm:pt modelId="{F2FD50FD-F988-453E-8D22-356CD307E0FB}" type="pres">
      <dgm:prSet presAssocID="{3E0A6C5D-384A-48DF-8EC2-18444C807609}" presName="node" presStyleLbl="node1" presStyleIdx="3" presStyleCnt="4">
        <dgm:presLayoutVars>
          <dgm:bulletEnabled val="1"/>
        </dgm:presLayoutVars>
      </dgm:prSet>
      <dgm:spPr/>
    </dgm:pt>
  </dgm:ptLst>
  <dgm:cxnLst>
    <dgm:cxn modelId="{2F97D517-19BC-4209-8470-CBDC50E95A0E}" srcId="{E74EF2F6-CB97-47CC-B0A9-F4C1769A55AE}" destId="{E1190FF3-E62E-4CDE-9DEA-EE4518A64111}" srcOrd="0" destOrd="0" parTransId="{CC8B4A9D-9EB1-4785-A645-DF7712E416AF}" sibTransId="{6EB320B8-F96A-47B2-8886-86F198CE65B6}"/>
    <dgm:cxn modelId="{DAE44D21-B75A-426C-A04C-60746034AA3B}" type="presOf" srcId="{E74EF2F6-CB97-47CC-B0A9-F4C1769A55AE}" destId="{97504B5B-EA14-4BA6-88A4-FC8071909F44}" srcOrd="0" destOrd="0" presId="urn:microsoft.com/office/officeart/2005/8/layout/process1"/>
    <dgm:cxn modelId="{9BCC6424-D70F-4B86-8CF1-DFD180C734C6}" type="presOf" srcId="{72B73E23-ABEE-4F83-84D8-8EDF1DAA4B09}" destId="{D87FA14B-12A0-4908-83F0-E0DA9ACD139E}" srcOrd="1" destOrd="0" presId="urn:microsoft.com/office/officeart/2005/8/layout/process1"/>
    <dgm:cxn modelId="{AE0ED424-E83A-446A-9BF7-44B240AFBCBF}" type="presOf" srcId="{A4B33A22-7917-476F-A342-B8EECD5A3D25}" destId="{5AA1ADF2-2430-4847-8178-F437E1C02A8D}" srcOrd="0" destOrd="0" presId="urn:microsoft.com/office/officeart/2005/8/layout/process1"/>
    <dgm:cxn modelId="{43526226-1659-474D-AE8D-3A7A9B3FEC17}" srcId="{E74EF2F6-CB97-47CC-B0A9-F4C1769A55AE}" destId="{3E0A6C5D-384A-48DF-8EC2-18444C807609}" srcOrd="3" destOrd="0" parTransId="{CD996997-94B6-485A-BA5C-93601961D23D}" sibTransId="{E01F61FB-152B-4E3F-B018-A4E9CD6E5082}"/>
    <dgm:cxn modelId="{53657761-8359-4986-B1C2-CE1B05D7F03B}" srcId="{E74EF2F6-CB97-47CC-B0A9-F4C1769A55AE}" destId="{A4B33A22-7917-476F-A342-B8EECD5A3D25}" srcOrd="2" destOrd="0" parTransId="{B75E5336-766D-4920-B08A-C301ABAB56E8}" sibTransId="{D8FB5757-51DD-46DE-B19D-98E660D418C9}"/>
    <dgm:cxn modelId="{3B9ECD41-4F75-412B-852C-A2048B926E91}" type="presOf" srcId="{72B73E23-ABEE-4F83-84D8-8EDF1DAA4B09}" destId="{052D0192-905F-4AA5-A607-87887EDE09A2}" srcOrd="0" destOrd="0" presId="urn:microsoft.com/office/officeart/2005/8/layout/process1"/>
    <dgm:cxn modelId="{91AFF14D-99C1-418F-88C7-190815E55707}" type="presOf" srcId="{3E0A6C5D-384A-48DF-8EC2-18444C807609}" destId="{F2FD50FD-F988-453E-8D22-356CD307E0FB}" srcOrd="0" destOrd="0" presId="urn:microsoft.com/office/officeart/2005/8/layout/process1"/>
    <dgm:cxn modelId="{2861F56F-8A47-4B8F-82F1-BA4E6A59F7A0}" srcId="{E74EF2F6-CB97-47CC-B0A9-F4C1769A55AE}" destId="{218CFDFB-2FD1-4126-B79B-00D42E4E0D35}" srcOrd="1" destOrd="0" parTransId="{92DBC51A-2405-4341-8659-927333E7B43C}" sibTransId="{72B73E23-ABEE-4F83-84D8-8EDF1DAA4B09}"/>
    <dgm:cxn modelId="{56A5FF70-643E-47C2-861B-6690FA412B6B}" type="presOf" srcId="{218CFDFB-2FD1-4126-B79B-00D42E4E0D35}" destId="{9CA34692-E509-4691-BF02-E189D559AB0F}" srcOrd="0" destOrd="0" presId="urn:microsoft.com/office/officeart/2005/8/layout/process1"/>
    <dgm:cxn modelId="{CE4B725A-F382-4557-99FD-5A45B95983B0}" type="presOf" srcId="{D8FB5757-51DD-46DE-B19D-98E660D418C9}" destId="{CA7A91AA-BF0B-41BE-B997-29ECA05714C8}" srcOrd="1" destOrd="0" presId="urn:microsoft.com/office/officeart/2005/8/layout/process1"/>
    <dgm:cxn modelId="{0373E0BA-6ABE-4A8B-AC2E-C718E102571C}" type="presOf" srcId="{6EB320B8-F96A-47B2-8886-86F198CE65B6}" destId="{8B1E269E-13B4-449D-B170-BF92CCD9DD06}" srcOrd="1" destOrd="0" presId="urn:microsoft.com/office/officeart/2005/8/layout/process1"/>
    <dgm:cxn modelId="{EAFD7FE6-68C1-4D75-8D0C-549E65DBEE67}" type="presOf" srcId="{E1190FF3-E62E-4CDE-9DEA-EE4518A64111}" destId="{9688167F-1209-4FBA-B843-6B287A7D3E26}" srcOrd="0" destOrd="0" presId="urn:microsoft.com/office/officeart/2005/8/layout/process1"/>
    <dgm:cxn modelId="{03DC3CEB-A7FC-4793-98B3-23E571201DDD}" type="presOf" srcId="{D8FB5757-51DD-46DE-B19D-98E660D418C9}" destId="{B45726D2-2ABA-4F95-93F7-84ABD38D2353}" srcOrd="0" destOrd="0" presId="urn:microsoft.com/office/officeart/2005/8/layout/process1"/>
    <dgm:cxn modelId="{D951B9FE-314F-4273-BD96-8FF1B039DBD6}" type="presOf" srcId="{6EB320B8-F96A-47B2-8886-86F198CE65B6}" destId="{858962FC-CB81-492D-AE05-12D18663A51F}" srcOrd="0" destOrd="0" presId="urn:microsoft.com/office/officeart/2005/8/layout/process1"/>
    <dgm:cxn modelId="{04AB7388-4620-42A9-A58E-B35A71E4C68B}" type="presParOf" srcId="{97504B5B-EA14-4BA6-88A4-FC8071909F44}" destId="{9688167F-1209-4FBA-B843-6B287A7D3E26}" srcOrd="0" destOrd="0" presId="urn:microsoft.com/office/officeart/2005/8/layout/process1"/>
    <dgm:cxn modelId="{BB6FE7CF-7C88-4A79-9173-856ABC910EC7}" type="presParOf" srcId="{97504B5B-EA14-4BA6-88A4-FC8071909F44}" destId="{858962FC-CB81-492D-AE05-12D18663A51F}" srcOrd="1" destOrd="0" presId="urn:microsoft.com/office/officeart/2005/8/layout/process1"/>
    <dgm:cxn modelId="{D763679D-640F-45CA-98F2-0AB87333D49F}" type="presParOf" srcId="{858962FC-CB81-492D-AE05-12D18663A51F}" destId="{8B1E269E-13B4-449D-B170-BF92CCD9DD06}" srcOrd="0" destOrd="0" presId="urn:microsoft.com/office/officeart/2005/8/layout/process1"/>
    <dgm:cxn modelId="{69329FF0-0629-4432-928B-318005FDB779}" type="presParOf" srcId="{97504B5B-EA14-4BA6-88A4-FC8071909F44}" destId="{9CA34692-E509-4691-BF02-E189D559AB0F}" srcOrd="2" destOrd="0" presId="urn:microsoft.com/office/officeart/2005/8/layout/process1"/>
    <dgm:cxn modelId="{F68C9316-C620-4A0F-98EC-C2AD92DA0A5B}" type="presParOf" srcId="{97504B5B-EA14-4BA6-88A4-FC8071909F44}" destId="{052D0192-905F-4AA5-A607-87887EDE09A2}" srcOrd="3" destOrd="0" presId="urn:microsoft.com/office/officeart/2005/8/layout/process1"/>
    <dgm:cxn modelId="{1AC52686-88CB-46F9-A865-E9B1868F6CBA}" type="presParOf" srcId="{052D0192-905F-4AA5-A607-87887EDE09A2}" destId="{D87FA14B-12A0-4908-83F0-E0DA9ACD139E}" srcOrd="0" destOrd="0" presId="urn:microsoft.com/office/officeart/2005/8/layout/process1"/>
    <dgm:cxn modelId="{1EA4B90D-4D74-4CC7-BC2B-03F1E1602B6C}" type="presParOf" srcId="{97504B5B-EA14-4BA6-88A4-FC8071909F44}" destId="{5AA1ADF2-2430-4847-8178-F437E1C02A8D}" srcOrd="4" destOrd="0" presId="urn:microsoft.com/office/officeart/2005/8/layout/process1"/>
    <dgm:cxn modelId="{AE462C4F-02CA-4222-AE54-2624F54876DC}" type="presParOf" srcId="{97504B5B-EA14-4BA6-88A4-FC8071909F44}" destId="{B45726D2-2ABA-4F95-93F7-84ABD38D2353}" srcOrd="5" destOrd="0" presId="urn:microsoft.com/office/officeart/2005/8/layout/process1"/>
    <dgm:cxn modelId="{50915864-BA46-43A2-A447-02DAADDAFDF7}" type="presParOf" srcId="{B45726D2-2ABA-4F95-93F7-84ABD38D2353}" destId="{CA7A91AA-BF0B-41BE-B997-29ECA05714C8}" srcOrd="0" destOrd="0" presId="urn:microsoft.com/office/officeart/2005/8/layout/process1"/>
    <dgm:cxn modelId="{0D17D165-F024-4FA4-8369-5187CE7D174F}" type="presParOf" srcId="{97504B5B-EA14-4BA6-88A4-FC8071909F44}" destId="{F2FD50FD-F988-453E-8D22-356CD307E0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EF2F6-CB97-47CC-B0A9-F4C1769A55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90FF3-E62E-4CDE-9DEA-EE4518A64111}">
      <dgm:prSet/>
      <dgm:spPr/>
      <dgm:t>
        <a:bodyPr/>
        <a:lstStyle/>
        <a:p>
          <a:r>
            <a:rPr lang="en-US" dirty="0"/>
            <a:t>BOTO3 python </a:t>
          </a:r>
          <a:r>
            <a:rPr lang="en-US" dirty="0" err="1"/>
            <a:t>sdk</a:t>
          </a:r>
          <a:endParaRPr lang="en-US" dirty="0"/>
        </a:p>
      </dgm:t>
    </dgm:pt>
    <dgm:pt modelId="{CC8B4A9D-9EB1-4785-A645-DF7712E416AF}" type="parTrans" cxnId="{2F97D517-19BC-4209-8470-CBDC50E95A0E}">
      <dgm:prSet/>
      <dgm:spPr/>
      <dgm:t>
        <a:bodyPr/>
        <a:lstStyle/>
        <a:p>
          <a:endParaRPr lang="en-US"/>
        </a:p>
      </dgm:t>
    </dgm:pt>
    <dgm:pt modelId="{6EB320B8-F96A-47B2-8886-86F198CE65B6}" type="sibTrans" cxnId="{2F97D517-19BC-4209-8470-CBDC50E95A0E}">
      <dgm:prSet/>
      <dgm:spPr/>
      <dgm:t>
        <a:bodyPr/>
        <a:lstStyle/>
        <a:p>
          <a:endParaRPr lang="en-US"/>
        </a:p>
      </dgm:t>
    </dgm:pt>
    <dgm:pt modelId="{69D1C0DD-70BB-4BCC-B789-B49BA5471DFD}">
      <dgm:prSet/>
      <dgm:spPr/>
      <dgm:t>
        <a:bodyPr/>
        <a:lstStyle/>
        <a:p>
          <a:r>
            <a:rPr lang="en-US" dirty="0"/>
            <a:t>EC2 Worker Master</a:t>
          </a:r>
        </a:p>
      </dgm:t>
    </dgm:pt>
    <dgm:pt modelId="{B2ECF385-DFC3-400A-9309-E2401AE752A3}" type="parTrans" cxnId="{7F8D0AB5-6F37-4B61-AC11-2C2F1B097768}">
      <dgm:prSet/>
      <dgm:spPr/>
      <dgm:t>
        <a:bodyPr/>
        <a:lstStyle/>
        <a:p>
          <a:endParaRPr lang="en-US"/>
        </a:p>
      </dgm:t>
    </dgm:pt>
    <dgm:pt modelId="{54BB7ADD-F53D-4B62-BEC9-6963E8D22ADF}" type="sibTrans" cxnId="{7F8D0AB5-6F37-4B61-AC11-2C2F1B097768}">
      <dgm:prSet/>
      <dgm:spPr/>
      <dgm:t>
        <a:bodyPr/>
        <a:lstStyle/>
        <a:p>
          <a:endParaRPr lang="en-US"/>
        </a:p>
      </dgm:t>
    </dgm:pt>
    <dgm:pt modelId="{078C145E-553F-41A0-858E-E0AF0E3B1F4B}">
      <dgm:prSet/>
      <dgm:spPr/>
      <dgm:t>
        <a:bodyPr/>
        <a:lstStyle/>
        <a:p>
          <a:r>
            <a:rPr lang="en-US" dirty="0"/>
            <a:t>BOTO3 Response</a:t>
          </a:r>
        </a:p>
      </dgm:t>
    </dgm:pt>
    <dgm:pt modelId="{912297C0-F94B-4C12-A7EB-CC8F7EE00772}" type="parTrans" cxnId="{CED6187A-EC0C-4476-82F7-61BE71FE2023}">
      <dgm:prSet/>
      <dgm:spPr/>
      <dgm:t>
        <a:bodyPr/>
        <a:lstStyle/>
        <a:p>
          <a:endParaRPr lang="en-US"/>
        </a:p>
      </dgm:t>
    </dgm:pt>
    <dgm:pt modelId="{E457E4EC-0146-4192-A7DD-476DB2E1A37D}" type="sibTrans" cxnId="{CED6187A-EC0C-4476-82F7-61BE71FE2023}">
      <dgm:prSet/>
      <dgm:spPr/>
      <dgm:t>
        <a:bodyPr/>
        <a:lstStyle/>
        <a:p>
          <a:endParaRPr lang="en-US"/>
        </a:p>
      </dgm:t>
    </dgm:pt>
    <dgm:pt modelId="{B3C5B778-0C33-448A-8CC1-2853446A865D}">
      <dgm:prSet/>
      <dgm:spPr/>
      <dgm:t>
        <a:bodyPr/>
        <a:lstStyle/>
        <a:p>
          <a:r>
            <a:rPr lang="en-US" dirty="0"/>
            <a:t>EC2 worker bots</a:t>
          </a:r>
        </a:p>
      </dgm:t>
    </dgm:pt>
    <dgm:pt modelId="{F9F61EC9-2808-4C87-9445-DCEC09222CFE}" type="parTrans" cxnId="{55B92E57-727E-4DFC-81B3-07C06A350AD9}">
      <dgm:prSet/>
      <dgm:spPr/>
      <dgm:t>
        <a:bodyPr/>
        <a:lstStyle/>
        <a:p>
          <a:endParaRPr lang="en-US"/>
        </a:p>
      </dgm:t>
    </dgm:pt>
    <dgm:pt modelId="{473F6180-0561-4B7D-A781-9B2163BD0B0E}" type="sibTrans" cxnId="{55B92E57-727E-4DFC-81B3-07C06A350AD9}">
      <dgm:prSet/>
      <dgm:spPr/>
      <dgm:t>
        <a:bodyPr/>
        <a:lstStyle/>
        <a:p>
          <a:endParaRPr lang="en-US"/>
        </a:p>
      </dgm:t>
    </dgm:pt>
    <dgm:pt modelId="{97504B5B-EA14-4BA6-88A4-FC8071909F44}" type="pres">
      <dgm:prSet presAssocID="{E74EF2F6-CB97-47CC-B0A9-F4C1769A55AE}" presName="Name0" presStyleCnt="0">
        <dgm:presLayoutVars>
          <dgm:dir/>
          <dgm:resizeHandles val="exact"/>
        </dgm:presLayoutVars>
      </dgm:prSet>
      <dgm:spPr/>
    </dgm:pt>
    <dgm:pt modelId="{9688167F-1209-4FBA-B843-6B287A7D3E26}" type="pres">
      <dgm:prSet presAssocID="{E1190FF3-E62E-4CDE-9DEA-EE4518A64111}" presName="node" presStyleLbl="node1" presStyleIdx="0" presStyleCnt="3">
        <dgm:presLayoutVars>
          <dgm:bulletEnabled val="1"/>
        </dgm:presLayoutVars>
      </dgm:prSet>
      <dgm:spPr/>
    </dgm:pt>
    <dgm:pt modelId="{0A88D3D2-DDAC-402C-9C3E-1B0AD9660128}" type="pres">
      <dgm:prSet presAssocID="{6EB320B8-F96A-47B2-8886-86F198CE65B6}" presName="sibTrans" presStyleLbl="sibTrans2D1" presStyleIdx="0" presStyleCnt="2"/>
      <dgm:spPr/>
    </dgm:pt>
    <dgm:pt modelId="{AC2ED531-F3A3-4A77-916A-90864A37076A}" type="pres">
      <dgm:prSet presAssocID="{6EB320B8-F96A-47B2-8886-86F198CE65B6}" presName="connectorText" presStyleLbl="sibTrans2D1" presStyleIdx="0" presStyleCnt="2"/>
      <dgm:spPr/>
    </dgm:pt>
    <dgm:pt modelId="{7459CFCD-4EC9-42C3-901D-DCB6BB68DE70}" type="pres">
      <dgm:prSet presAssocID="{69D1C0DD-70BB-4BCC-B789-B49BA5471DFD}" presName="node" presStyleLbl="node1" presStyleIdx="1" presStyleCnt="3">
        <dgm:presLayoutVars>
          <dgm:bulletEnabled val="1"/>
        </dgm:presLayoutVars>
      </dgm:prSet>
      <dgm:spPr/>
    </dgm:pt>
    <dgm:pt modelId="{93A89CBD-A934-4FAD-8905-0752461B9531}" type="pres">
      <dgm:prSet presAssocID="{54BB7ADD-F53D-4B62-BEC9-6963E8D22ADF}" presName="sibTrans" presStyleLbl="sibTrans2D1" presStyleIdx="1" presStyleCnt="2"/>
      <dgm:spPr/>
    </dgm:pt>
    <dgm:pt modelId="{5557E26E-282D-45AB-BCD0-35CBE34B19DA}" type="pres">
      <dgm:prSet presAssocID="{54BB7ADD-F53D-4B62-BEC9-6963E8D22ADF}" presName="connectorText" presStyleLbl="sibTrans2D1" presStyleIdx="1" presStyleCnt="2"/>
      <dgm:spPr/>
    </dgm:pt>
    <dgm:pt modelId="{45235A2C-0AFE-4ED4-9F49-BA3BBF8C339E}" type="pres">
      <dgm:prSet presAssocID="{078C145E-553F-41A0-858E-E0AF0E3B1F4B}" presName="node" presStyleLbl="node1" presStyleIdx="2" presStyleCnt="3">
        <dgm:presLayoutVars>
          <dgm:bulletEnabled val="1"/>
        </dgm:presLayoutVars>
      </dgm:prSet>
      <dgm:spPr/>
    </dgm:pt>
  </dgm:ptLst>
  <dgm:cxnLst>
    <dgm:cxn modelId="{2F97D517-19BC-4209-8470-CBDC50E95A0E}" srcId="{E74EF2F6-CB97-47CC-B0A9-F4C1769A55AE}" destId="{E1190FF3-E62E-4CDE-9DEA-EE4518A64111}" srcOrd="0" destOrd="0" parTransId="{CC8B4A9D-9EB1-4785-A645-DF7712E416AF}" sibTransId="{6EB320B8-F96A-47B2-8886-86F198CE65B6}"/>
    <dgm:cxn modelId="{DAE44D21-B75A-426C-A04C-60746034AA3B}" type="presOf" srcId="{E74EF2F6-CB97-47CC-B0A9-F4C1769A55AE}" destId="{97504B5B-EA14-4BA6-88A4-FC8071909F44}" srcOrd="0" destOrd="0" presId="urn:microsoft.com/office/officeart/2005/8/layout/process1"/>
    <dgm:cxn modelId="{55B92E57-727E-4DFC-81B3-07C06A350AD9}" srcId="{69D1C0DD-70BB-4BCC-B789-B49BA5471DFD}" destId="{B3C5B778-0C33-448A-8CC1-2853446A865D}" srcOrd="0" destOrd="0" parTransId="{F9F61EC9-2808-4C87-9445-DCEC09222CFE}" sibTransId="{473F6180-0561-4B7D-A781-9B2163BD0B0E}"/>
    <dgm:cxn modelId="{CED6187A-EC0C-4476-82F7-61BE71FE2023}" srcId="{E74EF2F6-CB97-47CC-B0A9-F4C1769A55AE}" destId="{078C145E-553F-41A0-858E-E0AF0E3B1F4B}" srcOrd="2" destOrd="0" parTransId="{912297C0-F94B-4C12-A7EB-CC8F7EE00772}" sibTransId="{E457E4EC-0146-4192-A7DD-476DB2E1A37D}"/>
    <dgm:cxn modelId="{D13B4D7D-00E3-4CC1-B867-805D1C0DFEE6}" type="presOf" srcId="{6EB320B8-F96A-47B2-8886-86F198CE65B6}" destId="{0A88D3D2-DDAC-402C-9C3E-1B0AD9660128}" srcOrd="0" destOrd="0" presId="urn:microsoft.com/office/officeart/2005/8/layout/process1"/>
    <dgm:cxn modelId="{66AFC395-CDBB-42EE-9472-13890EE1D4A2}" type="presOf" srcId="{54BB7ADD-F53D-4B62-BEC9-6963E8D22ADF}" destId="{5557E26E-282D-45AB-BCD0-35CBE34B19DA}" srcOrd="1" destOrd="0" presId="urn:microsoft.com/office/officeart/2005/8/layout/process1"/>
    <dgm:cxn modelId="{7F8D0AB5-6F37-4B61-AC11-2C2F1B097768}" srcId="{E74EF2F6-CB97-47CC-B0A9-F4C1769A55AE}" destId="{69D1C0DD-70BB-4BCC-B789-B49BA5471DFD}" srcOrd="1" destOrd="0" parTransId="{B2ECF385-DFC3-400A-9309-E2401AE752A3}" sibTransId="{54BB7ADD-F53D-4B62-BEC9-6963E8D22ADF}"/>
    <dgm:cxn modelId="{8B2CB4C0-8EE0-4371-A36B-BA215818E534}" type="presOf" srcId="{B3C5B778-0C33-448A-8CC1-2853446A865D}" destId="{7459CFCD-4EC9-42C3-901D-DCB6BB68DE70}" srcOrd="0" destOrd="1" presId="urn:microsoft.com/office/officeart/2005/8/layout/process1"/>
    <dgm:cxn modelId="{330D13CB-D5DF-4976-9F8A-D8F4A7E262DC}" type="presOf" srcId="{6EB320B8-F96A-47B2-8886-86F198CE65B6}" destId="{AC2ED531-F3A3-4A77-916A-90864A37076A}" srcOrd="1" destOrd="0" presId="urn:microsoft.com/office/officeart/2005/8/layout/process1"/>
    <dgm:cxn modelId="{91A316D6-D764-43F6-AF52-FF31325E15CF}" type="presOf" srcId="{69D1C0DD-70BB-4BCC-B789-B49BA5471DFD}" destId="{7459CFCD-4EC9-42C3-901D-DCB6BB68DE70}" srcOrd="0" destOrd="0" presId="urn:microsoft.com/office/officeart/2005/8/layout/process1"/>
    <dgm:cxn modelId="{EAFD7FE6-68C1-4D75-8D0C-549E65DBEE67}" type="presOf" srcId="{E1190FF3-E62E-4CDE-9DEA-EE4518A64111}" destId="{9688167F-1209-4FBA-B843-6B287A7D3E26}" srcOrd="0" destOrd="0" presId="urn:microsoft.com/office/officeart/2005/8/layout/process1"/>
    <dgm:cxn modelId="{FF03AAE7-6920-460E-8988-5B698A56C139}" type="presOf" srcId="{54BB7ADD-F53D-4B62-BEC9-6963E8D22ADF}" destId="{93A89CBD-A934-4FAD-8905-0752461B9531}" srcOrd="0" destOrd="0" presId="urn:microsoft.com/office/officeart/2005/8/layout/process1"/>
    <dgm:cxn modelId="{CF846DEC-F03A-4107-A7F3-C127486D7071}" type="presOf" srcId="{078C145E-553F-41A0-858E-E0AF0E3B1F4B}" destId="{45235A2C-0AFE-4ED4-9F49-BA3BBF8C339E}" srcOrd="0" destOrd="0" presId="urn:microsoft.com/office/officeart/2005/8/layout/process1"/>
    <dgm:cxn modelId="{04AB7388-4620-42A9-A58E-B35A71E4C68B}" type="presParOf" srcId="{97504B5B-EA14-4BA6-88A4-FC8071909F44}" destId="{9688167F-1209-4FBA-B843-6B287A7D3E26}" srcOrd="0" destOrd="0" presId="urn:microsoft.com/office/officeart/2005/8/layout/process1"/>
    <dgm:cxn modelId="{E0140B2E-CD0F-4CDD-8432-CD4E02A592B9}" type="presParOf" srcId="{97504B5B-EA14-4BA6-88A4-FC8071909F44}" destId="{0A88D3D2-DDAC-402C-9C3E-1B0AD9660128}" srcOrd="1" destOrd="0" presId="urn:microsoft.com/office/officeart/2005/8/layout/process1"/>
    <dgm:cxn modelId="{F24F1849-488B-45D3-8956-C4965BB08BF0}" type="presParOf" srcId="{0A88D3D2-DDAC-402C-9C3E-1B0AD9660128}" destId="{AC2ED531-F3A3-4A77-916A-90864A37076A}" srcOrd="0" destOrd="0" presId="urn:microsoft.com/office/officeart/2005/8/layout/process1"/>
    <dgm:cxn modelId="{3875CA11-0BA5-4EEB-B02D-6F685774F05C}" type="presParOf" srcId="{97504B5B-EA14-4BA6-88A4-FC8071909F44}" destId="{7459CFCD-4EC9-42C3-901D-DCB6BB68DE70}" srcOrd="2" destOrd="0" presId="urn:microsoft.com/office/officeart/2005/8/layout/process1"/>
    <dgm:cxn modelId="{269077EA-E43F-4404-936B-46794B6099F6}" type="presParOf" srcId="{97504B5B-EA14-4BA6-88A4-FC8071909F44}" destId="{93A89CBD-A934-4FAD-8905-0752461B9531}" srcOrd="3" destOrd="0" presId="urn:microsoft.com/office/officeart/2005/8/layout/process1"/>
    <dgm:cxn modelId="{8C88F14E-4FBD-43A5-B34A-CDACBDC9DD97}" type="presParOf" srcId="{93A89CBD-A934-4FAD-8905-0752461B9531}" destId="{5557E26E-282D-45AB-BCD0-35CBE34B19DA}" srcOrd="0" destOrd="0" presId="urn:microsoft.com/office/officeart/2005/8/layout/process1"/>
    <dgm:cxn modelId="{10BA7F8E-343A-4338-88FC-DC65974C7895}" type="presParOf" srcId="{97504B5B-EA14-4BA6-88A4-FC8071909F44}" destId="{45235A2C-0AFE-4ED4-9F49-BA3BBF8C33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C653B-9EE8-43B5-BE56-1D437C7D6E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611170-540B-41FF-9A87-F06C879C982F}">
      <dgm:prSet/>
      <dgm:spPr/>
      <dgm:t>
        <a:bodyPr/>
        <a:lstStyle/>
        <a:p>
          <a:r>
            <a:rPr lang="en-US" b="1"/>
            <a:t>Cloud</a:t>
          </a:r>
          <a:endParaRPr lang="en-US"/>
        </a:p>
      </dgm:t>
    </dgm:pt>
    <dgm:pt modelId="{CDB1EECA-CFAD-4460-A2EF-FA7A5E29AC24}" type="parTrans" cxnId="{65640C56-B8A1-4DBB-BD44-9BE31DBC772B}">
      <dgm:prSet/>
      <dgm:spPr/>
      <dgm:t>
        <a:bodyPr/>
        <a:lstStyle/>
        <a:p>
          <a:endParaRPr lang="en-US"/>
        </a:p>
      </dgm:t>
    </dgm:pt>
    <dgm:pt modelId="{479170FA-F434-4161-AA03-160F764C1621}" type="sibTrans" cxnId="{65640C56-B8A1-4DBB-BD44-9BE31DBC772B}">
      <dgm:prSet/>
      <dgm:spPr/>
      <dgm:t>
        <a:bodyPr/>
        <a:lstStyle/>
        <a:p>
          <a:endParaRPr lang="en-US"/>
        </a:p>
      </dgm:t>
    </dgm:pt>
    <dgm:pt modelId="{713B34AD-BDAA-4227-BF93-639B9D4F8F10}">
      <dgm:prSet/>
      <dgm:spPr/>
      <dgm:t>
        <a:bodyPr/>
        <a:lstStyle/>
        <a:p>
          <a:r>
            <a:rPr lang="en-US"/>
            <a:t>AWS</a:t>
          </a:r>
        </a:p>
      </dgm:t>
    </dgm:pt>
    <dgm:pt modelId="{C89FA072-F1ED-461C-99FA-D893463496DF}" type="parTrans" cxnId="{68873B25-C699-4F86-ABB1-C3B5F57A88BD}">
      <dgm:prSet/>
      <dgm:spPr/>
      <dgm:t>
        <a:bodyPr/>
        <a:lstStyle/>
        <a:p>
          <a:endParaRPr lang="en-US"/>
        </a:p>
      </dgm:t>
    </dgm:pt>
    <dgm:pt modelId="{1A48A861-7078-4E80-BEFD-D9ED9FE9AAE9}" type="sibTrans" cxnId="{68873B25-C699-4F86-ABB1-C3B5F57A88BD}">
      <dgm:prSet/>
      <dgm:spPr/>
      <dgm:t>
        <a:bodyPr/>
        <a:lstStyle/>
        <a:p>
          <a:endParaRPr lang="en-US"/>
        </a:p>
      </dgm:t>
    </dgm:pt>
    <dgm:pt modelId="{B9CC0C68-901F-4470-B976-0D79D88D494A}">
      <dgm:prSet/>
      <dgm:spPr/>
      <dgm:t>
        <a:bodyPr/>
        <a:lstStyle/>
        <a:p>
          <a:r>
            <a:rPr lang="en-US" dirty="0"/>
            <a:t>1 t2.micro – us-east-1</a:t>
          </a:r>
        </a:p>
      </dgm:t>
    </dgm:pt>
    <dgm:pt modelId="{429B694A-1986-40B1-87BB-87890A6751ED}" type="parTrans" cxnId="{4853479C-BB73-46F7-A3A1-492946FD3377}">
      <dgm:prSet/>
      <dgm:spPr/>
      <dgm:t>
        <a:bodyPr/>
        <a:lstStyle/>
        <a:p>
          <a:endParaRPr lang="en-US"/>
        </a:p>
      </dgm:t>
    </dgm:pt>
    <dgm:pt modelId="{AA15A1F4-B05B-4F7F-8708-9692A7B2611D}" type="sibTrans" cxnId="{4853479C-BB73-46F7-A3A1-492946FD3377}">
      <dgm:prSet/>
      <dgm:spPr/>
      <dgm:t>
        <a:bodyPr/>
        <a:lstStyle/>
        <a:p>
          <a:endParaRPr lang="en-US"/>
        </a:p>
      </dgm:t>
    </dgm:pt>
    <dgm:pt modelId="{C140B3FC-D74D-4711-AD12-02538B2E0041}" type="pres">
      <dgm:prSet presAssocID="{8DFC653B-9EE8-43B5-BE56-1D437C7D6ECA}" presName="linear" presStyleCnt="0">
        <dgm:presLayoutVars>
          <dgm:animLvl val="lvl"/>
          <dgm:resizeHandles val="exact"/>
        </dgm:presLayoutVars>
      </dgm:prSet>
      <dgm:spPr/>
    </dgm:pt>
    <dgm:pt modelId="{31A13314-153A-407E-9ACC-631780588240}" type="pres">
      <dgm:prSet presAssocID="{BB611170-540B-41FF-9A87-F06C879C982F}" presName="parentText" presStyleLbl="node1" presStyleIdx="0" presStyleCnt="1" custLinFactNeighborX="55864" custLinFactNeighborY="-49455">
        <dgm:presLayoutVars>
          <dgm:chMax val="0"/>
          <dgm:bulletEnabled val="1"/>
        </dgm:presLayoutVars>
      </dgm:prSet>
      <dgm:spPr/>
    </dgm:pt>
    <dgm:pt modelId="{2AAE1889-A497-4C52-8CB9-0C2D5C333192}" type="pres">
      <dgm:prSet presAssocID="{BB611170-540B-41FF-9A87-F06C879C982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873B25-C699-4F86-ABB1-C3B5F57A88BD}" srcId="{BB611170-540B-41FF-9A87-F06C879C982F}" destId="{713B34AD-BDAA-4227-BF93-639B9D4F8F10}" srcOrd="0" destOrd="0" parTransId="{C89FA072-F1ED-461C-99FA-D893463496DF}" sibTransId="{1A48A861-7078-4E80-BEFD-D9ED9FE9AAE9}"/>
    <dgm:cxn modelId="{CADA0E36-040C-46DF-9F9F-2CF742B67CD2}" type="presOf" srcId="{B9CC0C68-901F-4470-B976-0D79D88D494A}" destId="{2AAE1889-A497-4C52-8CB9-0C2D5C333192}" srcOrd="0" destOrd="1" presId="urn:microsoft.com/office/officeart/2005/8/layout/vList2"/>
    <dgm:cxn modelId="{CF0BF865-C69B-4CEF-8C32-019ADBAF6266}" type="presOf" srcId="{713B34AD-BDAA-4227-BF93-639B9D4F8F10}" destId="{2AAE1889-A497-4C52-8CB9-0C2D5C333192}" srcOrd="0" destOrd="0" presId="urn:microsoft.com/office/officeart/2005/8/layout/vList2"/>
    <dgm:cxn modelId="{65640C56-B8A1-4DBB-BD44-9BE31DBC772B}" srcId="{8DFC653B-9EE8-43B5-BE56-1D437C7D6ECA}" destId="{BB611170-540B-41FF-9A87-F06C879C982F}" srcOrd="0" destOrd="0" parTransId="{CDB1EECA-CFAD-4460-A2EF-FA7A5E29AC24}" sibTransId="{479170FA-F434-4161-AA03-160F764C1621}"/>
    <dgm:cxn modelId="{4853479C-BB73-46F7-A3A1-492946FD3377}" srcId="{BB611170-540B-41FF-9A87-F06C879C982F}" destId="{B9CC0C68-901F-4470-B976-0D79D88D494A}" srcOrd="1" destOrd="0" parTransId="{429B694A-1986-40B1-87BB-87890A6751ED}" sibTransId="{AA15A1F4-B05B-4F7F-8708-9692A7B2611D}"/>
    <dgm:cxn modelId="{D3D3D4CF-72A2-4295-B1D9-4F7BDCABA220}" type="presOf" srcId="{8DFC653B-9EE8-43B5-BE56-1D437C7D6ECA}" destId="{C140B3FC-D74D-4711-AD12-02538B2E0041}" srcOrd="0" destOrd="0" presId="urn:microsoft.com/office/officeart/2005/8/layout/vList2"/>
    <dgm:cxn modelId="{2E8FD9E7-E8B6-404A-9AE5-1A0EA556596A}" type="presOf" srcId="{BB611170-540B-41FF-9A87-F06C879C982F}" destId="{31A13314-153A-407E-9ACC-631780588240}" srcOrd="0" destOrd="0" presId="urn:microsoft.com/office/officeart/2005/8/layout/vList2"/>
    <dgm:cxn modelId="{C844356E-0EBD-449E-9CC4-2671F4B4EFE4}" type="presParOf" srcId="{C140B3FC-D74D-4711-AD12-02538B2E0041}" destId="{31A13314-153A-407E-9ACC-631780588240}" srcOrd="0" destOrd="0" presId="urn:microsoft.com/office/officeart/2005/8/layout/vList2"/>
    <dgm:cxn modelId="{BEAA708E-F699-4A1A-8E7B-63230A534A36}" type="presParOf" srcId="{C140B3FC-D74D-4711-AD12-02538B2E0041}" destId="{2AAE1889-A497-4C52-8CB9-0C2D5C3331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40500-4FF1-4FE4-8DE1-6ADCA3572D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F99ABA-D8EB-4EFA-91BB-9A9D6288A091}">
      <dgm:prSet/>
      <dgm:spPr/>
      <dgm:t>
        <a:bodyPr/>
        <a:lstStyle/>
        <a:p>
          <a:r>
            <a:rPr lang="en-US" b="1"/>
            <a:t>Desktop-Baseline</a:t>
          </a:r>
          <a:endParaRPr lang="en-US"/>
        </a:p>
      </dgm:t>
    </dgm:pt>
    <dgm:pt modelId="{2349EFBF-11C7-4E06-A971-A7E830CA4193}" type="parTrans" cxnId="{BD0ECADA-3B30-4AD3-A1CA-CE08A61C2217}">
      <dgm:prSet/>
      <dgm:spPr/>
      <dgm:t>
        <a:bodyPr/>
        <a:lstStyle/>
        <a:p>
          <a:endParaRPr lang="en-US"/>
        </a:p>
      </dgm:t>
    </dgm:pt>
    <dgm:pt modelId="{404204D8-1AC7-4F4C-B285-B590C12E41EC}" type="sibTrans" cxnId="{BD0ECADA-3B30-4AD3-A1CA-CE08A61C2217}">
      <dgm:prSet/>
      <dgm:spPr/>
      <dgm:t>
        <a:bodyPr/>
        <a:lstStyle/>
        <a:p>
          <a:endParaRPr lang="en-US"/>
        </a:p>
      </dgm:t>
    </dgm:pt>
    <dgm:pt modelId="{F88409F6-3A26-4745-910A-FB72DF8A81C8}">
      <dgm:prSet/>
      <dgm:spPr/>
      <dgm:t>
        <a:bodyPr/>
        <a:lstStyle/>
        <a:p>
          <a:r>
            <a:rPr lang="en-US"/>
            <a:t>32gb Memory</a:t>
          </a:r>
        </a:p>
      </dgm:t>
    </dgm:pt>
    <dgm:pt modelId="{75A12CBF-532B-4126-A09D-9581BD6DAF83}" type="parTrans" cxnId="{B374C213-262B-4D4A-A6F0-A5A08411BCCB}">
      <dgm:prSet/>
      <dgm:spPr/>
      <dgm:t>
        <a:bodyPr/>
        <a:lstStyle/>
        <a:p>
          <a:endParaRPr lang="en-US"/>
        </a:p>
      </dgm:t>
    </dgm:pt>
    <dgm:pt modelId="{912561A0-D7E9-4372-9B7A-DFFC1EC0FF7D}" type="sibTrans" cxnId="{B374C213-262B-4D4A-A6F0-A5A08411BCCB}">
      <dgm:prSet/>
      <dgm:spPr/>
      <dgm:t>
        <a:bodyPr/>
        <a:lstStyle/>
        <a:p>
          <a:endParaRPr lang="en-US"/>
        </a:p>
      </dgm:t>
    </dgm:pt>
    <dgm:pt modelId="{CEAC4EBC-ACDF-48DD-B6D4-F0F5225FE15C}">
      <dgm:prSet/>
      <dgm:spPr/>
      <dgm:t>
        <a:bodyPr/>
        <a:lstStyle/>
        <a:p>
          <a:r>
            <a:rPr lang="en-US"/>
            <a:t>6 core x86 Intel I7 8600k</a:t>
          </a:r>
        </a:p>
      </dgm:t>
    </dgm:pt>
    <dgm:pt modelId="{0B2C21C8-D82E-40FD-B889-72049333C234}" type="parTrans" cxnId="{9F38C6CF-CDED-42E5-B97B-DFA64297BA0C}">
      <dgm:prSet/>
      <dgm:spPr/>
      <dgm:t>
        <a:bodyPr/>
        <a:lstStyle/>
        <a:p>
          <a:endParaRPr lang="en-US"/>
        </a:p>
      </dgm:t>
    </dgm:pt>
    <dgm:pt modelId="{6B365354-B978-4C82-9392-3DC8CA9A77E8}" type="sibTrans" cxnId="{9F38C6CF-CDED-42E5-B97B-DFA64297BA0C}">
      <dgm:prSet/>
      <dgm:spPr/>
      <dgm:t>
        <a:bodyPr/>
        <a:lstStyle/>
        <a:p>
          <a:endParaRPr lang="en-US"/>
        </a:p>
      </dgm:t>
    </dgm:pt>
    <dgm:pt modelId="{D7B79B17-3680-4D71-BC34-8717D4818508}">
      <dgm:prSet/>
      <dgm:spPr/>
      <dgm:t>
        <a:bodyPr/>
        <a:lstStyle/>
        <a:p>
          <a:r>
            <a:rPr lang="en-US" b="1"/>
            <a:t>Raspberry Pi 4</a:t>
          </a:r>
          <a:endParaRPr lang="en-US"/>
        </a:p>
      </dgm:t>
    </dgm:pt>
    <dgm:pt modelId="{5A00CF6C-1A90-45D5-A180-7CC688E2EC6E}" type="parTrans" cxnId="{F58923F4-23CA-4A29-96D4-D9729DC05B60}">
      <dgm:prSet/>
      <dgm:spPr/>
      <dgm:t>
        <a:bodyPr/>
        <a:lstStyle/>
        <a:p>
          <a:endParaRPr lang="en-US"/>
        </a:p>
      </dgm:t>
    </dgm:pt>
    <dgm:pt modelId="{11C4F4AC-893F-4B2B-868A-5B34984FEAB5}" type="sibTrans" cxnId="{F58923F4-23CA-4A29-96D4-D9729DC05B60}">
      <dgm:prSet/>
      <dgm:spPr/>
      <dgm:t>
        <a:bodyPr/>
        <a:lstStyle/>
        <a:p>
          <a:endParaRPr lang="en-US"/>
        </a:p>
      </dgm:t>
    </dgm:pt>
    <dgm:pt modelId="{37E98EA9-55EB-4432-B5EB-9AD077AED6CB}">
      <dgm:prSet/>
      <dgm:spPr/>
      <dgm:t>
        <a:bodyPr/>
        <a:lstStyle/>
        <a:p>
          <a:r>
            <a:rPr lang="en-US"/>
            <a:t>8gb Memory</a:t>
          </a:r>
        </a:p>
      </dgm:t>
    </dgm:pt>
    <dgm:pt modelId="{CBD6DE3D-C146-45F9-8C34-27235C79C9BA}" type="parTrans" cxnId="{9AF1E1D2-F416-4887-9249-D3267B0E7645}">
      <dgm:prSet/>
      <dgm:spPr/>
      <dgm:t>
        <a:bodyPr/>
        <a:lstStyle/>
        <a:p>
          <a:endParaRPr lang="en-US"/>
        </a:p>
      </dgm:t>
    </dgm:pt>
    <dgm:pt modelId="{3F1DC27A-C66E-4AC8-898F-B731DD6EF0D8}" type="sibTrans" cxnId="{9AF1E1D2-F416-4887-9249-D3267B0E7645}">
      <dgm:prSet/>
      <dgm:spPr/>
      <dgm:t>
        <a:bodyPr/>
        <a:lstStyle/>
        <a:p>
          <a:endParaRPr lang="en-US"/>
        </a:p>
      </dgm:t>
    </dgm:pt>
    <dgm:pt modelId="{0F7A10B8-0690-4E7B-8DA9-5900F1555C74}">
      <dgm:prSet/>
      <dgm:spPr/>
      <dgm:t>
        <a:bodyPr/>
        <a:lstStyle/>
        <a:p>
          <a:r>
            <a:rPr lang="en-US"/>
            <a:t>Quadcore ARM Cortex-A72</a:t>
          </a:r>
        </a:p>
      </dgm:t>
    </dgm:pt>
    <dgm:pt modelId="{5AE4AC59-AABB-438B-93DD-1E13A6EFC605}" type="parTrans" cxnId="{7F01FF3F-FAA6-4DF8-A3F8-FE0CFF66065C}">
      <dgm:prSet/>
      <dgm:spPr/>
      <dgm:t>
        <a:bodyPr/>
        <a:lstStyle/>
        <a:p>
          <a:endParaRPr lang="en-US"/>
        </a:p>
      </dgm:t>
    </dgm:pt>
    <dgm:pt modelId="{8C7AB3DE-A5EB-4005-9976-7CF711E628BB}" type="sibTrans" cxnId="{7F01FF3F-FAA6-4DF8-A3F8-FE0CFF66065C}">
      <dgm:prSet/>
      <dgm:spPr/>
      <dgm:t>
        <a:bodyPr/>
        <a:lstStyle/>
        <a:p>
          <a:endParaRPr lang="en-US"/>
        </a:p>
      </dgm:t>
    </dgm:pt>
    <dgm:pt modelId="{C1F21CFB-DBF9-4F0C-B3C4-78028E2E9F6B}">
      <dgm:prSet/>
      <dgm:spPr/>
      <dgm:t>
        <a:bodyPr/>
        <a:lstStyle/>
        <a:p>
          <a:r>
            <a:rPr lang="en-US" b="1"/>
            <a:t>Raspberry Pi Zero W</a:t>
          </a:r>
          <a:endParaRPr lang="en-US"/>
        </a:p>
      </dgm:t>
    </dgm:pt>
    <dgm:pt modelId="{7403178A-8B7C-4760-8904-C4CFE77EFA1B}" type="parTrans" cxnId="{BBC72FD8-2CC6-4629-ADC0-2E7B34F88F2D}">
      <dgm:prSet/>
      <dgm:spPr/>
      <dgm:t>
        <a:bodyPr/>
        <a:lstStyle/>
        <a:p>
          <a:endParaRPr lang="en-US"/>
        </a:p>
      </dgm:t>
    </dgm:pt>
    <dgm:pt modelId="{60C410ED-31B3-4D3F-9D8A-904C2783F6CE}" type="sibTrans" cxnId="{BBC72FD8-2CC6-4629-ADC0-2E7B34F88F2D}">
      <dgm:prSet/>
      <dgm:spPr/>
      <dgm:t>
        <a:bodyPr/>
        <a:lstStyle/>
        <a:p>
          <a:endParaRPr lang="en-US"/>
        </a:p>
      </dgm:t>
    </dgm:pt>
    <dgm:pt modelId="{BAF9847F-644E-433E-AD16-BEC7334F5131}">
      <dgm:prSet/>
      <dgm:spPr/>
      <dgm:t>
        <a:bodyPr/>
        <a:lstStyle/>
        <a:p>
          <a:r>
            <a:rPr lang="en-US"/>
            <a:t>512MB memory</a:t>
          </a:r>
        </a:p>
      </dgm:t>
    </dgm:pt>
    <dgm:pt modelId="{E4ADC9E4-0278-428D-8AEC-806BA4CF6766}" type="parTrans" cxnId="{5C99A9C2-A5AF-4390-AFF7-FC1AEE68A42A}">
      <dgm:prSet/>
      <dgm:spPr/>
      <dgm:t>
        <a:bodyPr/>
        <a:lstStyle/>
        <a:p>
          <a:endParaRPr lang="en-US"/>
        </a:p>
      </dgm:t>
    </dgm:pt>
    <dgm:pt modelId="{D6D86A3B-DE27-48C0-B45A-A94C9773FEB8}" type="sibTrans" cxnId="{5C99A9C2-A5AF-4390-AFF7-FC1AEE68A42A}">
      <dgm:prSet/>
      <dgm:spPr/>
      <dgm:t>
        <a:bodyPr/>
        <a:lstStyle/>
        <a:p>
          <a:endParaRPr lang="en-US"/>
        </a:p>
      </dgm:t>
    </dgm:pt>
    <dgm:pt modelId="{C91C316C-C703-4D12-A6AB-E727929A0ADA}">
      <dgm:prSet/>
      <dgm:spPr/>
      <dgm:t>
        <a:bodyPr/>
        <a:lstStyle/>
        <a:p>
          <a:r>
            <a:rPr lang="en-US"/>
            <a:t>Singlecore ARM Cortex-A53</a:t>
          </a:r>
        </a:p>
      </dgm:t>
    </dgm:pt>
    <dgm:pt modelId="{E3B227BC-0B8F-471B-9961-B7FBE96D01F5}" type="parTrans" cxnId="{88262EA0-0FA3-4D9B-BF8E-047FED84FC69}">
      <dgm:prSet/>
      <dgm:spPr/>
      <dgm:t>
        <a:bodyPr/>
        <a:lstStyle/>
        <a:p>
          <a:endParaRPr lang="en-US"/>
        </a:p>
      </dgm:t>
    </dgm:pt>
    <dgm:pt modelId="{47D1DDDF-83D4-49BE-806E-BB7ADCCE011C}" type="sibTrans" cxnId="{88262EA0-0FA3-4D9B-BF8E-047FED84FC69}">
      <dgm:prSet/>
      <dgm:spPr/>
      <dgm:t>
        <a:bodyPr/>
        <a:lstStyle/>
        <a:p>
          <a:endParaRPr lang="en-US"/>
        </a:p>
      </dgm:t>
    </dgm:pt>
    <dgm:pt modelId="{1AEFA869-3A43-4A9B-8B1A-AB50A4548EF1}">
      <dgm:prSet/>
      <dgm:spPr/>
      <dgm:t>
        <a:bodyPr/>
        <a:lstStyle/>
        <a:p>
          <a:r>
            <a:rPr lang="en-US" b="1">
              <a:highlight>
                <a:srgbClr val="FF0000"/>
              </a:highlight>
            </a:rPr>
            <a:t>Raspberry Pi Pico W (microprocessor) </a:t>
          </a:r>
          <a:endParaRPr lang="en-US">
            <a:highlight>
              <a:srgbClr val="FF0000"/>
            </a:highlight>
          </a:endParaRPr>
        </a:p>
      </dgm:t>
    </dgm:pt>
    <dgm:pt modelId="{5464FFAF-AF8E-4837-85A2-9DA845F51423}" type="parTrans" cxnId="{7868829B-634C-4D2A-93E4-764A7E14748D}">
      <dgm:prSet/>
      <dgm:spPr/>
      <dgm:t>
        <a:bodyPr/>
        <a:lstStyle/>
        <a:p>
          <a:endParaRPr lang="en-US"/>
        </a:p>
      </dgm:t>
    </dgm:pt>
    <dgm:pt modelId="{61A09CAC-C8D3-4EBA-B761-6271EB649E2E}" type="sibTrans" cxnId="{7868829B-634C-4D2A-93E4-764A7E14748D}">
      <dgm:prSet/>
      <dgm:spPr/>
      <dgm:t>
        <a:bodyPr/>
        <a:lstStyle/>
        <a:p>
          <a:endParaRPr lang="en-US"/>
        </a:p>
      </dgm:t>
    </dgm:pt>
    <dgm:pt modelId="{3EDF9ECD-A47F-42C7-9830-02DBA96BB233}">
      <dgm:prSet/>
      <dgm:spPr/>
      <dgm:t>
        <a:bodyPr/>
        <a:lstStyle/>
        <a:p>
          <a:r>
            <a:rPr lang="en-US"/>
            <a:t>264kB memory</a:t>
          </a:r>
        </a:p>
      </dgm:t>
    </dgm:pt>
    <dgm:pt modelId="{BC0FFAC2-C629-41AC-807B-AD0D95B92171}" type="parTrans" cxnId="{CCA7201A-59D8-46CB-8426-86ED35C105DE}">
      <dgm:prSet/>
      <dgm:spPr/>
      <dgm:t>
        <a:bodyPr/>
        <a:lstStyle/>
        <a:p>
          <a:endParaRPr lang="en-US"/>
        </a:p>
      </dgm:t>
    </dgm:pt>
    <dgm:pt modelId="{31220A30-A009-44FE-B333-0F21AFB286AF}" type="sibTrans" cxnId="{CCA7201A-59D8-46CB-8426-86ED35C105DE}">
      <dgm:prSet/>
      <dgm:spPr/>
      <dgm:t>
        <a:bodyPr/>
        <a:lstStyle/>
        <a:p>
          <a:endParaRPr lang="en-US"/>
        </a:p>
      </dgm:t>
    </dgm:pt>
    <dgm:pt modelId="{DD26DD96-8751-4344-8719-D6D65C490305}">
      <dgm:prSet/>
      <dgm:spPr/>
      <dgm:t>
        <a:bodyPr/>
        <a:lstStyle/>
        <a:p>
          <a:r>
            <a:rPr lang="en-US"/>
            <a:t>Dual-core ARM Cortex-M0+</a:t>
          </a:r>
        </a:p>
      </dgm:t>
    </dgm:pt>
    <dgm:pt modelId="{46E280ED-B0F9-4190-9582-40CBE6633FDA}" type="parTrans" cxnId="{E27CAD60-93A9-44EE-959B-E99F8F1E86AE}">
      <dgm:prSet/>
      <dgm:spPr/>
      <dgm:t>
        <a:bodyPr/>
        <a:lstStyle/>
        <a:p>
          <a:endParaRPr lang="en-US"/>
        </a:p>
      </dgm:t>
    </dgm:pt>
    <dgm:pt modelId="{F523911B-9924-4997-AF14-E04146E1604F}" type="sibTrans" cxnId="{E27CAD60-93A9-44EE-959B-E99F8F1E86AE}">
      <dgm:prSet/>
      <dgm:spPr/>
      <dgm:t>
        <a:bodyPr/>
        <a:lstStyle/>
        <a:p>
          <a:endParaRPr lang="en-US"/>
        </a:p>
      </dgm:t>
    </dgm:pt>
    <dgm:pt modelId="{313C6732-B861-4DAF-8834-8BC28D69C888}">
      <dgm:prSet/>
      <dgm:spPr/>
      <dgm:t>
        <a:bodyPr/>
        <a:lstStyle/>
        <a:p>
          <a:r>
            <a:rPr lang="en-US" b="1"/>
            <a:t>MQTT SSL failure</a:t>
          </a:r>
          <a:endParaRPr lang="en-US"/>
        </a:p>
      </dgm:t>
    </dgm:pt>
    <dgm:pt modelId="{52B1DB9A-7595-401C-B5D9-FE73629E2B72}" type="parTrans" cxnId="{11701DC3-BF24-4704-9427-B3611F6BCC87}">
      <dgm:prSet/>
      <dgm:spPr/>
      <dgm:t>
        <a:bodyPr/>
        <a:lstStyle/>
        <a:p>
          <a:endParaRPr lang="en-US"/>
        </a:p>
      </dgm:t>
    </dgm:pt>
    <dgm:pt modelId="{052F0767-8421-4A2B-92CF-D42CA8A3DC05}" type="sibTrans" cxnId="{11701DC3-BF24-4704-9427-B3611F6BCC87}">
      <dgm:prSet/>
      <dgm:spPr/>
      <dgm:t>
        <a:bodyPr/>
        <a:lstStyle/>
        <a:p>
          <a:endParaRPr lang="en-US"/>
        </a:p>
      </dgm:t>
    </dgm:pt>
    <dgm:pt modelId="{0B669C8F-79D5-411E-AE7E-A394AA7D6C59}" type="pres">
      <dgm:prSet presAssocID="{0A640500-4FF1-4FE4-8DE1-6ADCA3572D82}" presName="linear" presStyleCnt="0">
        <dgm:presLayoutVars>
          <dgm:animLvl val="lvl"/>
          <dgm:resizeHandles val="exact"/>
        </dgm:presLayoutVars>
      </dgm:prSet>
      <dgm:spPr/>
    </dgm:pt>
    <dgm:pt modelId="{04F7D76F-340B-4B46-B31C-E9540844397C}" type="pres">
      <dgm:prSet presAssocID="{8AF99ABA-D8EB-4EFA-91BB-9A9D6288A0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040E03-99AF-4195-B27A-71FF4BC3BAE8}" type="pres">
      <dgm:prSet presAssocID="{8AF99ABA-D8EB-4EFA-91BB-9A9D6288A091}" presName="childText" presStyleLbl="revTx" presStyleIdx="0" presStyleCnt="4">
        <dgm:presLayoutVars>
          <dgm:bulletEnabled val="1"/>
        </dgm:presLayoutVars>
      </dgm:prSet>
      <dgm:spPr/>
    </dgm:pt>
    <dgm:pt modelId="{73EA13B8-501A-4AE8-9061-9E3F9A41BCAB}" type="pres">
      <dgm:prSet presAssocID="{D7B79B17-3680-4D71-BC34-8717D48185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D75317-62DF-41C8-B3BF-E8EC258ECF0E}" type="pres">
      <dgm:prSet presAssocID="{D7B79B17-3680-4D71-BC34-8717D4818508}" presName="childText" presStyleLbl="revTx" presStyleIdx="1" presStyleCnt="4">
        <dgm:presLayoutVars>
          <dgm:bulletEnabled val="1"/>
        </dgm:presLayoutVars>
      </dgm:prSet>
      <dgm:spPr/>
    </dgm:pt>
    <dgm:pt modelId="{CAC1049C-E458-49F5-909F-F7034E9694C8}" type="pres">
      <dgm:prSet presAssocID="{C1F21CFB-DBF9-4F0C-B3C4-78028E2E9F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786FBB-798D-47F9-97EB-C2C591AA01E9}" type="pres">
      <dgm:prSet presAssocID="{C1F21CFB-DBF9-4F0C-B3C4-78028E2E9F6B}" presName="childText" presStyleLbl="revTx" presStyleIdx="2" presStyleCnt="4">
        <dgm:presLayoutVars>
          <dgm:bulletEnabled val="1"/>
        </dgm:presLayoutVars>
      </dgm:prSet>
      <dgm:spPr/>
    </dgm:pt>
    <dgm:pt modelId="{92689C1F-2C8F-4894-A831-0ABA9F807C44}" type="pres">
      <dgm:prSet presAssocID="{1AEFA869-3A43-4A9B-8B1A-AB50A4548EF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8BDFDC-DD28-489F-B186-72E9FC4297E5}" type="pres">
      <dgm:prSet presAssocID="{1AEFA869-3A43-4A9B-8B1A-AB50A4548EF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374C213-262B-4D4A-A6F0-A5A08411BCCB}" srcId="{8AF99ABA-D8EB-4EFA-91BB-9A9D6288A091}" destId="{F88409F6-3A26-4745-910A-FB72DF8A81C8}" srcOrd="0" destOrd="0" parTransId="{75A12CBF-532B-4126-A09D-9581BD6DAF83}" sibTransId="{912561A0-D7E9-4372-9B7A-DFFC1EC0FF7D}"/>
    <dgm:cxn modelId="{CCA7201A-59D8-46CB-8426-86ED35C105DE}" srcId="{1AEFA869-3A43-4A9B-8B1A-AB50A4548EF1}" destId="{3EDF9ECD-A47F-42C7-9830-02DBA96BB233}" srcOrd="0" destOrd="0" parTransId="{BC0FFAC2-C629-41AC-807B-AD0D95B92171}" sibTransId="{31220A30-A009-44FE-B333-0F21AFB286AF}"/>
    <dgm:cxn modelId="{B60FFC29-BB09-426D-9665-0232167BBDEB}" type="presOf" srcId="{BAF9847F-644E-433E-AD16-BEC7334F5131}" destId="{63786FBB-798D-47F9-97EB-C2C591AA01E9}" srcOrd="0" destOrd="0" presId="urn:microsoft.com/office/officeart/2005/8/layout/vList2"/>
    <dgm:cxn modelId="{A1B0E52B-B83C-43FF-895F-3527E3C47DE6}" type="presOf" srcId="{D7B79B17-3680-4D71-BC34-8717D4818508}" destId="{73EA13B8-501A-4AE8-9061-9E3F9A41BCAB}" srcOrd="0" destOrd="0" presId="urn:microsoft.com/office/officeart/2005/8/layout/vList2"/>
    <dgm:cxn modelId="{8E32F332-4899-4F68-A1C5-C7AE7FF25D53}" type="presOf" srcId="{8AF99ABA-D8EB-4EFA-91BB-9A9D6288A091}" destId="{04F7D76F-340B-4B46-B31C-E9540844397C}" srcOrd="0" destOrd="0" presId="urn:microsoft.com/office/officeart/2005/8/layout/vList2"/>
    <dgm:cxn modelId="{35259533-5818-4DC2-B612-1CDBD0ABD79C}" type="presOf" srcId="{3EDF9ECD-A47F-42C7-9830-02DBA96BB233}" destId="{A98BDFDC-DD28-489F-B186-72E9FC4297E5}" srcOrd="0" destOrd="0" presId="urn:microsoft.com/office/officeart/2005/8/layout/vList2"/>
    <dgm:cxn modelId="{CDDCAA34-CE22-4CB8-86BC-32FE6E8BF3BB}" type="presOf" srcId="{1AEFA869-3A43-4A9B-8B1A-AB50A4548EF1}" destId="{92689C1F-2C8F-4894-A831-0ABA9F807C44}" srcOrd="0" destOrd="0" presId="urn:microsoft.com/office/officeart/2005/8/layout/vList2"/>
    <dgm:cxn modelId="{7F01FF3F-FAA6-4DF8-A3F8-FE0CFF66065C}" srcId="{D7B79B17-3680-4D71-BC34-8717D4818508}" destId="{0F7A10B8-0690-4E7B-8DA9-5900F1555C74}" srcOrd="1" destOrd="0" parTransId="{5AE4AC59-AABB-438B-93DD-1E13A6EFC605}" sibTransId="{8C7AB3DE-A5EB-4005-9976-7CF711E628BB}"/>
    <dgm:cxn modelId="{E27CAD60-93A9-44EE-959B-E99F8F1E86AE}" srcId="{1AEFA869-3A43-4A9B-8B1A-AB50A4548EF1}" destId="{DD26DD96-8751-4344-8719-D6D65C490305}" srcOrd="1" destOrd="0" parTransId="{46E280ED-B0F9-4190-9582-40CBE6633FDA}" sibTransId="{F523911B-9924-4997-AF14-E04146E1604F}"/>
    <dgm:cxn modelId="{D19EDD69-9C6B-45CC-B1E8-3ACB80070918}" type="presOf" srcId="{0F7A10B8-0690-4E7B-8DA9-5900F1555C74}" destId="{7DD75317-62DF-41C8-B3BF-E8EC258ECF0E}" srcOrd="0" destOrd="1" presId="urn:microsoft.com/office/officeart/2005/8/layout/vList2"/>
    <dgm:cxn modelId="{26D9F252-38AE-4B2D-AFBC-3FE1F199C428}" type="presOf" srcId="{37E98EA9-55EB-4432-B5EB-9AD077AED6CB}" destId="{7DD75317-62DF-41C8-B3BF-E8EC258ECF0E}" srcOrd="0" destOrd="0" presId="urn:microsoft.com/office/officeart/2005/8/layout/vList2"/>
    <dgm:cxn modelId="{961A8B80-AC8E-4541-A9DB-D56EE985730D}" type="presOf" srcId="{F88409F6-3A26-4745-910A-FB72DF8A81C8}" destId="{CA040E03-99AF-4195-B27A-71FF4BC3BAE8}" srcOrd="0" destOrd="0" presId="urn:microsoft.com/office/officeart/2005/8/layout/vList2"/>
    <dgm:cxn modelId="{20D1748B-5CF7-4979-8C36-504B25F141A1}" type="presOf" srcId="{DD26DD96-8751-4344-8719-D6D65C490305}" destId="{A98BDFDC-DD28-489F-B186-72E9FC4297E5}" srcOrd="0" destOrd="1" presId="urn:microsoft.com/office/officeart/2005/8/layout/vList2"/>
    <dgm:cxn modelId="{5B7CE28E-87DA-4197-801F-A55B5366EA40}" type="presOf" srcId="{313C6732-B861-4DAF-8834-8BC28D69C888}" destId="{A98BDFDC-DD28-489F-B186-72E9FC4297E5}" srcOrd="0" destOrd="2" presId="urn:microsoft.com/office/officeart/2005/8/layout/vList2"/>
    <dgm:cxn modelId="{7868829B-634C-4D2A-93E4-764A7E14748D}" srcId="{0A640500-4FF1-4FE4-8DE1-6ADCA3572D82}" destId="{1AEFA869-3A43-4A9B-8B1A-AB50A4548EF1}" srcOrd="3" destOrd="0" parTransId="{5464FFAF-AF8E-4837-85A2-9DA845F51423}" sibTransId="{61A09CAC-C8D3-4EBA-B761-6271EB649E2E}"/>
    <dgm:cxn modelId="{E362199D-245F-4572-B914-AE34DC18B05C}" type="presOf" srcId="{C91C316C-C703-4D12-A6AB-E727929A0ADA}" destId="{63786FBB-798D-47F9-97EB-C2C591AA01E9}" srcOrd="0" destOrd="1" presId="urn:microsoft.com/office/officeart/2005/8/layout/vList2"/>
    <dgm:cxn modelId="{88262EA0-0FA3-4D9B-BF8E-047FED84FC69}" srcId="{C1F21CFB-DBF9-4F0C-B3C4-78028E2E9F6B}" destId="{C91C316C-C703-4D12-A6AB-E727929A0ADA}" srcOrd="1" destOrd="0" parTransId="{E3B227BC-0B8F-471B-9961-B7FBE96D01F5}" sibTransId="{47D1DDDF-83D4-49BE-806E-BB7ADCCE011C}"/>
    <dgm:cxn modelId="{B09809BA-BEA4-46CF-B911-6C407A397520}" type="presOf" srcId="{CEAC4EBC-ACDF-48DD-B6D4-F0F5225FE15C}" destId="{CA040E03-99AF-4195-B27A-71FF4BC3BAE8}" srcOrd="0" destOrd="1" presId="urn:microsoft.com/office/officeart/2005/8/layout/vList2"/>
    <dgm:cxn modelId="{688EFCBA-7FF7-4C6B-B220-F4353A1F9622}" type="presOf" srcId="{C1F21CFB-DBF9-4F0C-B3C4-78028E2E9F6B}" destId="{CAC1049C-E458-49F5-909F-F7034E9694C8}" srcOrd="0" destOrd="0" presId="urn:microsoft.com/office/officeart/2005/8/layout/vList2"/>
    <dgm:cxn modelId="{5C99A9C2-A5AF-4390-AFF7-FC1AEE68A42A}" srcId="{C1F21CFB-DBF9-4F0C-B3C4-78028E2E9F6B}" destId="{BAF9847F-644E-433E-AD16-BEC7334F5131}" srcOrd="0" destOrd="0" parTransId="{E4ADC9E4-0278-428D-8AEC-806BA4CF6766}" sibTransId="{D6D86A3B-DE27-48C0-B45A-A94C9773FEB8}"/>
    <dgm:cxn modelId="{11701DC3-BF24-4704-9427-B3611F6BCC87}" srcId="{1AEFA869-3A43-4A9B-8B1A-AB50A4548EF1}" destId="{313C6732-B861-4DAF-8834-8BC28D69C888}" srcOrd="2" destOrd="0" parTransId="{52B1DB9A-7595-401C-B5D9-FE73629E2B72}" sibTransId="{052F0767-8421-4A2B-92CF-D42CA8A3DC05}"/>
    <dgm:cxn modelId="{9F38C6CF-CDED-42E5-B97B-DFA64297BA0C}" srcId="{8AF99ABA-D8EB-4EFA-91BB-9A9D6288A091}" destId="{CEAC4EBC-ACDF-48DD-B6D4-F0F5225FE15C}" srcOrd="1" destOrd="0" parTransId="{0B2C21C8-D82E-40FD-B889-72049333C234}" sibTransId="{6B365354-B978-4C82-9392-3DC8CA9A77E8}"/>
    <dgm:cxn modelId="{9AF1E1D2-F416-4887-9249-D3267B0E7645}" srcId="{D7B79B17-3680-4D71-BC34-8717D4818508}" destId="{37E98EA9-55EB-4432-B5EB-9AD077AED6CB}" srcOrd="0" destOrd="0" parTransId="{CBD6DE3D-C146-45F9-8C34-27235C79C9BA}" sibTransId="{3F1DC27A-C66E-4AC8-898F-B731DD6EF0D8}"/>
    <dgm:cxn modelId="{BBC72FD8-2CC6-4629-ADC0-2E7B34F88F2D}" srcId="{0A640500-4FF1-4FE4-8DE1-6ADCA3572D82}" destId="{C1F21CFB-DBF9-4F0C-B3C4-78028E2E9F6B}" srcOrd="2" destOrd="0" parTransId="{7403178A-8B7C-4760-8904-C4CFE77EFA1B}" sibTransId="{60C410ED-31B3-4D3F-9D8A-904C2783F6CE}"/>
    <dgm:cxn modelId="{BD0ECADA-3B30-4AD3-A1CA-CE08A61C2217}" srcId="{0A640500-4FF1-4FE4-8DE1-6ADCA3572D82}" destId="{8AF99ABA-D8EB-4EFA-91BB-9A9D6288A091}" srcOrd="0" destOrd="0" parTransId="{2349EFBF-11C7-4E06-A971-A7E830CA4193}" sibTransId="{404204D8-1AC7-4F4C-B285-B590C12E41EC}"/>
    <dgm:cxn modelId="{72A2EFF2-B964-46A4-9AC8-2F1D18A456BB}" type="presOf" srcId="{0A640500-4FF1-4FE4-8DE1-6ADCA3572D82}" destId="{0B669C8F-79D5-411E-AE7E-A394AA7D6C59}" srcOrd="0" destOrd="0" presId="urn:microsoft.com/office/officeart/2005/8/layout/vList2"/>
    <dgm:cxn modelId="{F58923F4-23CA-4A29-96D4-D9729DC05B60}" srcId="{0A640500-4FF1-4FE4-8DE1-6ADCA3572D82}" destId="{D7B79B17-3680-4D71-BC34-8717D4818508}" srcOrd="1" destOrd="0" parTransId="{5A00CF6C-1A90-45D5-A180-7CC688E2EC6E}" sibTransId="{11C4F4AC-893F-4B2B-868A-5B34984FEAB5}"/>
    <dgm:cxn modelId="{B5B3576B-DDC3-4FEE-884E-E27377C8EAB6}" type="presParOf" srcId="{0B669C8F-79D5-411E-AE7E-A394AA7D6C59}" destId="{04F7D76F-340B-4B46-B31C-E9540844397C}" srcOrd="0" destOrd="0" presId="urn:microsoft.com/office/officeart/2005/8/layout/vList2"/>
    <dgm:cxn modelId="{C694A275-EE00-4E37-8548-01EDAF6F5AB8}" type="presParOf" srcId="{0B669C8F-79D5-411E-AE7E-A394AA7D6C59}" destId="{CA040E03-99AF-4195-B27A-71FF4BC3BAE8}" srcOrd="1" destOrd="0" presId="urn:microsoft.com/office/officeart/2005/8/layout/vList2"/>
    <dgm:cxn modelId="{C46F7741-1E8B-4A79-8343-12088EFB3A1D}" type="presParOf" srcId="{0B669C8F-79D5-411E-AE7E-A394AA7D6C59}" destId="{73EA13B8-501A-4AE8-9061-9E3F9A41BCAB}" srcOrd="2" destOrd="0" presId="urn:microsoft.com/office/officeart/2005/8/layout/vList2"/>
    <dgm:cxn modelId="{E7E631FE-15FF-44B1-9AD9-28F47FE7BB75}" type="presParOf" srcId="{0B669C8F-79D5-411E-AE7E-A394AA7D6C59}" destId="{7DD75317-62DF-41C8-B3BF-E8EC258ECF0E}" srcOrd="3" destOrd="0" presId="urn:microsoft.com/office/officeart/2005/8/layout/vList2"/>
    <dgm:cxn modelId="{99CAEC4D-2929-43CE-A810-6D99FE9B4BC9}" type="presParOf" srcId="{0B669C8F-79D5-411E-AE7E-A394AA7D6C59}" destId="{CAC1049C-E458-49F5-909F-F7034E9694C8}" srcOrd="4" destOrd="0" presId="urn:microsoft.com/office/officeart/2005/8/layout/vList2"/>
    <dgm:cxn modelId="{9533FAF6-DA86-46D3-AD97-D70868A27906}" type="presParOf" srcId="{0B669C8F-79D5-411E-AE7E-A394AA7D6C59}" destId="{63786FBB-798D-47F9-97EB-C2C591AA01E9}" srcOrd="5" destOrd="0" presId="urn:microsoft.com/office/officeart/2005/8/layout/vList2"/>
    <dgm:cxn modelId="{086391FF-7523-4D1E-B1AC-4DDFF79F3A02}" type="presParOf" srcId="{0B669C8F-79D5-411E-AE7E-A394AA7D6C59}" destId="{92689C1F-2C8F-4894-A831-0ABA9F807C44}" srcOrd="6" destOrd="0" presId="urn:microsoft.com/office/officeart/2005/8/layout/vList2"/>
    <dgm:cxn modelId="{D7204286-2853-47C2-A1AD-9DEC13486E9D}" type="presParOf" srcId="{0B669C8F-79D5-411E-AE7E-A394AA7D6C59}" destId="{A98BDFDC-DD28-489F-B186-72E9FC4297E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1BF80B-CD26-4BA0-A5B9-8E930EE050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36D3-A28C-4015-9A5D-D453917479C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Marginal vs Joint inference: </a:t>
          </a:r>
          <a:r>
            <a:rPr lang="en-US" dirty="0"/>
            <a:t>marginal has additional overhead</a:t>
          </a:r>
        </a:p>
      </dgm:t>
    </dgm:pt>
    <dgm:pt modelId="{759938D3-80A3-48DB-94B6-C19454A83BD2}" type="parTrans" cxnId="{4EC12648-5494-4E5E-A470-F85B971FEA2A}">
      <dgm:prSet/>
      <dgm:spPr/>
      <dgm:t>
        <a:bodyPr/>
        <a:lstStyle/>
        <a:p>
          <a:endParaRPr lang="en-US"/>
        </a:p>
      </dgm:t>
    </dgm:pt>
    <dgm:pt modelId="{6EC600FF-2906-4379-8171-9CE1F2D3BC92}" type="sibTrans" cxnId="{4EC12648-5494-4E5E-A470-F85B971FEA2A}">
      <dgm:prSet/>
      <dgm:spPr/>
      <dgm:t>
        <a:bodyPr/>
        <a:lstStyle/>
        <a:p>
          <a:endParaRPr lang="en-US"/>
        </a:p>
      </dgm:t>
    </dgm:pt>
    <dgm:pt modelId="{6D8C4CB7-623F-4070-9E7F-17F09B745C8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Total Latency: </a:t>
          </a:r>
          <a:r>
            <a:rPr lang="en-US" dirty="0"/>
            <a:t>the latency from sending the cloud partition to finalizing the inference</a:t>
          </a:r>
        </a:p>
      </dgm:t>
    </dgm:pt>
    <dgm:pt modelId="{8C692066-D21C-4DB2-9370-B8005FC44FA6}" type="parTrans" cxnId="{C4068F59-7DB2-44CC-8861-19514E3F40BF}">
      <dgm:prSet/>
      <dgm:spPr/>
      <dgm:t>
        <a:bodyPr/>
        <a:lstStyle/>
        <a:p>
          <a:endParaRPr lang="en-US"/>
        </a:p>
      </dgm:t>
    </dgm:pt>
    <dgm:pt modelId="{353D93A4-C967-41C2-B9D5-63740702EACF}" type="sibTrans" cxnId="{C4068F59-7DB2-44CC-8861-19514E3F40BF}">
      <dgm:prSet/>
      <dgm:spPr/>
      <dgm:t>
        <a:bodyPr/>
        <a:lstStyle/>
        <a:p>
          <a:endParaRPr lang="en-US"/>
        </a:p>
      </dgm:t>
    </dgm:pt>
    <dgm:pt modelId="{2D45660D-890D-448F-B283-0D23E6207DF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Edge Latency: </a:t>
          </a:r>
          <a:r>
            <a:rPr lang="en-US" dirty="0"/>
            <a:t>time to process edge nodes</a:t>
          </a:r>
        </a:p>
      </dgm:t>
    </dgm:pt>
    <dgm:pt modelId="{0C4354BB-33AD-47E9-A149-93CF9BFF2988}" type="parTrans" cxnId="{D45D3B5A-A1BC-494C-807C-89459EBAD83B}">
      <dgm:prSet/>
      <dgm:spPr/>
      <dgm:t>
        <a:bodyPr/>
        <a:lstStyle/>
        <a:p>
          <a:endParaRPr lang="en-US"/>
        </a:p>
      </dgm:t>
    </dgm:pt>
    <dgm:pt modelId="{9FDBA947-CF9C-463C-A8DF-3CE486AE63F7}" type="sibTrans" cxnId="{D45D3B5A-A1BC-494C-807C-89459EBAD83B}">
      <dgm:prSet/>
      <dgm:spPr/>
      <dgm:t>
        <a:bodyPr/>
        <a:lstStyle/>
        <a:p>
          <a:endParaRPr lang="en-US"/>
        </a:p>
      </dgm:t>
    </dgm:pt>
    <dgm:pt modelId="{A37F3709-3B8F-4CE5-A5FB-E378AF5C6AD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Cloud Latency: </a:t>
          </a:r>
          <a:r>
            <a:rPr lang="en-US" dirty="0"/>
            <a:t>time to process cloud nodes plus network overhead</a:t>
          </a:r>
        </a:p>
      </dgm:t>
    </dgm:pt>
    <dgm:pt modelId="{48781A72-8501-416A-84BE-0BAA6E28FD35}" type="parTrans" cxnId="{1487EDA9-D2B8-456A-830F-EC7A087F433E}">
      <dgm:prSet/>
      <dgm:spPr/>
      <dgm:t>
        <a:bodyPr/>
        <a:lstStyle/>
        <a:p>
          <a:endParaRPr lang="en-US"/>
        </a:p>
      </dgm:t>
    </dgm:pt>
    <dgm:pt modelId="{2F9E06BE-19F8-495F-9283-FD347E84B191}" type="sibTrans" cxnId="{1487EDA9-D2B8-456A-830F-EC7A087F433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2280603-7162-497E-948C-3FCC35A59956}">
          <dgm:prSet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1" i="1" smtClean="0">
                          <a:solidFill>
                            <a:schemeClr val="tx1"/>
                          </a:solidFill>
                        </a:rPr>
                      </m:ctrlPr>
                    </m:sSubPr>
                    <m:e>
                      <m:r>
                        <a:rPr lang="en-US" b="1" i="1">
                          <a:solidFill>
                            <a:schemeClr val="tx1"/>
                          </a:solidFill>
                        </a:rPr>
                        <m:t>𝒏</m:t>
                      </m:r>
                    </m:e>
                    <m:sub>
                      <m:r>
                        <a:rPr lang="en-US" b="1" i="1">
                          <a:solidFill>
                            <a:schemeClr val="tx1"/>
                          </a:solidFill>
                        </a:rPr>
                        <m:t>𝒆</m:t>
                      </m:r>
                      <m:r>
                        <m:rPr>
                          <m:lit/>
                        </m:rPr>
                        <a:rPr lang="en-US" b="1" i="1">
                          <a:solidFill>
                            <a:schemeClr val="tx1"/>
                          </a:solidFill>
                        </a:rPr>
                        <m:t>_</m:t>
                      </m:r>
                      <m:r>
                        <a:rPr lang="en-US" b="1" i="1">
                          <a:solidFill>
                            <a:schemeClr val="tx1"/>
                          </a:solidFill>
                        </a:rPr>
                        <m:t>𝒎𝒂𝒙</m:t>
                      </m:r>
                    </m:sub>
                  </m:sSub>
                </m:oMath>
              </a14:m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/>
                <a:t>artificial maximum number of nodes</a:t>
              </a:r>
            </a:p>
          </dgm:t>
        </dgm:pt>
      </mc:Choice>
      <mc:Fallback>
        <dgm:pt modelId="{C2280603-7162-497E-948C-3FCC35A59956}">
          <dgm:prSet/>
          <dgm:spPr/>
          <dgm:t>
            <a:bodyPr/>
            <a:lstStyle/>
            <a:p>
              <a:r>
                <a:rPr lang="en-US" b="1" i="0">
                  <a:solidFill>
                    <a:schemeClr val="tx1"/>
                  </a:solidFill>
                </a:rPr>
                <a:t>𝒏_(𝒆\_𝒎𝒂𝒙)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/>
                <a:t>artificial maximum number of nodes</a:t>
              </a:r>
            </a:p>
          </dgm:t>
        </dgm:pt>
      </mc:Fallback>
    </mc:AlternateContent>
    <dgm:pt modelId="{FCDF88F5-9279-4B63-879B-ADCCD33596C7}" type="parTrans" cxnId="{5C5B3356-6940-45B3-BA93-05C1C8DDE44A}">
      <dgm:prSet/>
      <dgm:spPr/>
      <dgm:t>
        <a:bodyPr/>
        <a:lstStyle/>
        <a:p>
          <a:endParaRPr lang="en-US"/>
        </a:p>
      </dgm:t>
    </dgm:pt>
    <dgm:pt modelId="{24F0BB2B-943A-4847-BF74-33305FFAF166}" type="sibTrans" cxnId="{5C5B3356-6940-45B3-BA93-05C1C8DDE44A}">
      <dgm:prSet/>
      <dgm:spPr/>
      <dgm:t>
        <a:bodyPr/>
        <a:lstStyle/>
        <a:p>
          <a:endParaRPr lang="en-US"/>
        </a:p>
      </dgm:t>
    </dgm:pt>
    <dgm:pt modelId="{67E1F251-4D98-4367-9882-7E92204D613B}" type="pres">
      <dgm:prSet presAssocID="{801BF80B-CD26-4BA0-A5B9-8E930EE05053}" presName="linear" presStyleCnt="0">
        <dgm:presLayoutVars>
          <dgm:animLvl val="lvl"/>
          <dgm:resizeHandles val="exact"/>
        </dgm:presLayoutVars>
      </dgm:prSet>
      <dgm:spPr/>
    </dgm:pt>
    <dgm:pt modelId="{57DA35E1-0CF2-46C5-AF27-A08EA5EB9B9B}" type="pres">
      <dgm:prSet presAssocID="{7D1E36D3-A28C-4015-9A5D-D453917479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CAC4D5-5E4D-4E13-B742-5C1D6769000A}" type="pres">
      <dgm:prSet presAssocID="{6EC600FF-2906-4379-8171-9CE1F2D3BC92}" presName="spacer" presStyleCnt="0"/>
      <dgm:spPr/>
    </dgm:pt>
    <dgm:pt modelId="{ED647E4C-D9AC-45C5-BCF2-84D5BA690F28}" type="pres">
      <dgm:prSet presAssocID="{6D8C4CB7-623F-4070-9E7F-17F09B745C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37517B-EC0C-4FF1-9781-D8DAA516FC1A}" type="pres">
      <dgm:prSet presAssocID="{353D93A4-C967-41C2-B9D5-63740702EACF}" presName="spacer" presStyleCnt="0"/>
      <dgm:spPr/>
    </dgm:pt>
    <dgm:pt modelId="{4E817036-0C3E-4EE1-9E5C-C353AF5BB79B}" type="pres">
      <dgm:prSet presAssocID="{2D45660D-890D-448F-B283-0D23E6207D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3B26DF-D645-423F-9EC3-7451C3AB65DB}" type="pres">
      <dgm:prSet presAssocID="{9FDBA947-CF9C-463C-A8DF-3CE486AE63F7}" presName="spacer" presStyleCnt="0"/>
      <dgm:spPr/>
    </dgm:pt>
    <dgm:pt modelId="{BEA5B9B8-70B1-4705-903D-697D933D002D}" type="pres">
      <dgm:prSet presAssocID="{A37F3709-3B8F-4CE5-A5FB-E378AF5C6A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E3DC3E-7DB6-46BC-AE60-B27227C5709B}" type="pres">
      <dgm:prSet presAssocID="{2F9E06BE-19F8-495F-9283-FD347E84B191}" presName="spacer" presStyleCnt="0"/>
      <dgm:spPr/>
    </dgm:pt>
    <dgm:pt modelId="{C4C24C9B-7AC2-4E95-AAB1-3C4B97FD3CD0}" type="pres">
      <dgm:prSet presAssocID="{C2280603-7162-497E-948C-3FCC35A599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7AE85C-513A-4804-8193-D5BC8661CBD5}" type="presOf" srcId="{7D1E36D3-A28C-4015-9A5D-D453917479C6}" destId="{57DA35E1-0CF2-46C5-AF27-A08EA5EB9B9B}" srcOrd="0" destOrd="0" presId="urn:microsoft.com/office/officeart/2005/8/layout/vList2"/>
    <dgm:cxn modelId="{954B0E63-530D-44C8-8049-560A17B4B607}" type="presOf" srcId="{C2280603-7162-497E-948C-3FCC35A59956}" destId="{C4C24C9B-7AC2-4E95-AAB1-3C4B97FD3CD0}" srcOrd="0" destOrd="0" presId="urn:microsoft.com/office/officeart/2005/8/layout/vList2"/>
    <dgm:cxn modelId="{D28E2B63-3C96-4B65-AEC8-6F61CCFB612F}" type="presOf" srcId="{6D8C4CB7-623F-4070-9E7F-17F09B745C8F}" destId="{ED647E4C-D9AC-45C5-BCF2-84D5BA690F28}" srcOrd="0" destOrd="0" presId="urn:microsoft.com/office/officeart/2005/8/layout/vList2"/>
    <dgm:cxn modelId="{13E52965-46BC-47A3-8236-AE709B96259C}" type="presOf" srcId="{801BF80B-CD26-4BA0-A5B9-8E930EE05053}" destId="{67E1F251-4D98-4367-9882-7E92204D613B}" srcOrd="0" destOrd="0" presId="urn:microsoft.com/office/officeart/2005/8/layout/vList2"/>
    <dgm:cxn modelId="{4EC12648-5494-4E5E-A470-F85B971FEA2A}" srcId="{801BF80B-CD26-4BA0-A5B9-8E930EE05053}" destId="{7D1E36D3-A28C-4015-9A5D-D453917479C6}" srcOrd="0" destOrd="0" parTransId="{759938D3-80A3-48DB-94B6-C19454A83BD2}" sibTransId="{6EC600FF-2906-4379-8171-9CE1F2D3BC92}"/>
    <dgm:cxn modelId="{5C5B3356-6940-45B3-BA93-05C1C8DDE44A}" srcId="{801BF80B-CD26-4BA0-A5B9-8E930EE05053}" destId="{C2280603-7162-497E-948C-3FCC35A59956}" srcOrd="4" destOrd="0" parTransId="{FCDF88F5-9279-4B63-879B-ADCCD33596C7}" sibTransId="{24F0BB2B-943A-4847-BF74-33305FFAF166}"/>
    <dgm:cxn modelId="{C4068F59-7DB2-44CC-8861-19514E3F40BF}" srcId="{801BF80B-CD26-4BA0-A5B9-8E930EE05053}" destId="{6D8C4CB7-623F-4070-9E7F-17F09B745C8F}" srcOrd="1" destOrd="0" parTransId="{8C692066-D21C-4DB2-9370-B8005FC44FA6}" sibTransId="{353D93A4-C967-41C2-B9D5-63740702EACF}"/>
    <dgm:cxn modelId="{D45D3B5A-A1BC-494C-807C-89459EBAD83B}" srcId="{801BF80B-CD26-4BA0-A5B9-8E930EE05053}" destId="{2D45660D-890D-448F-B283-0D23E6207DF4}" srcOrd="2" destOrd="0" parTransId="{0C4354BB-33AD-47E9-A149-93CF9BFF2988}" sibTransId="{9FDBA947-CF9C-463C-A8DF-3CE486AE63F7}"/>
    <dgm:cxn modelId="{1487EDA9-D2B8-456A-830F-EC7A087F433E}" srcId="{801BF80B-CD26-4BA0-A5B9-8E930EE05053}" destId="{A37F3709-3B8F-4CE5-A5FB-E378AF5C6ADD}" srcOrd="3" destOrd="0" parTransId="{48781A72-8501-416A-84BE-0BAA6E28FD35}" sibTransId="{2F9E06BE-19F8-495F-9283-FD347E84B191}"/>
    <dgm:cxn modelId="{6A621EBD-1989-4EA1-8236-59546DCB0006}" type="presOf" srcId="{A37F3709-3B8F-4CE5-A5FB-E378AF5C6ADD}" destId="{BEA5B9B8-70B1-4705-903D-697D933D002D}" srcOrd="0" destOrd="0" presId="urn:microsoft.com/office/officeart/2005/8/layout/vList2"/>
    <dgm:cxn modelId="{82BE43FF-2C38-4723-90CD-EB62BAACE7AF}" type="presOf" srcId="{2D45660D-890D-448F-B283-0D23E6207DF4}" destId="{4E817036-0C3E-4EE1-9E5C-C353AF5BB79B}" srcOrd="0" destOrd="0" presId="urn:microsoft.com/office/officeart/2005/8/layout/vList2"/>
    <dgm:cxn modelId="{0F96D87A-58F3-4D64-A455-D6DCA08C8E22}" type="presParOf" srcId="{67E1F251-4D98-4367-9882-7E92204D613B}" destId="{57DA35E1-0CF2-46C5-AF27-A08EA5EB9B9B}" srcOrd="0" destOrd="0" presId="urn:microsoft.com/office/officeart/2005/8/layout/vList2"/>
    <dgm:cxn modelId="{2E3A69BB-C1CB-460C-902F-A37BCF5350D5}" type="presParOf" srcId="{67E1F251-4D98-4367-9882-7E92204D613B}" destId="{98CAC4D5-5E4D-4E13-B742-5C1D6769000A}" srcOrd="1" destOrd="0" presId="urn:microsoft.com/office/officeart/2005/8/layout/vList2"/>
    <dgm:cxn modelId="{3D5F49A1-E324-4DF7-B769-C347DE7C9A62}" type="presParOf" srcId="{67E1F251-4D98-4367-9882-7E92204D613B}" destId="{ED647E4C-D9AC-45C5-BCF2-84D5BA690F28}" srcOrd="2" destOrd="0" presId="urn:microsoft.com/office/officeart/2005/8/layout/vList2"/>
    <dgm:cxn modelId="{15B7DA92-9C5B-4C45-8A27-1D6DFE499A20}" type="presParOf" srcId="{67E1F251-4D98-4367-9882-7E92204D613B}" destId="{5D37517B-EC0C-4FF1-9781-D8DAA516FC1A}" srcOrd="3" destOrd="0" presId="urn:microsoft.com/office/officeart/2005/8/layout/vList2"/>
    <dgm:cxn modelId="{5225379D-C764-48E8-940F-2E0BE473FF14}" type="presParOf" srcId="{67E1F251-4D98-4367-9882-7E92204D613B}" destId="{4E817036-0C3E-4EE1-9E5C-C353AF5BB79B}" srcOrd="4" destOrd="0" presId="urn:microsoft.com/office/officeart/2005/8/layout/vList2"/>
    <dgm:cxn modelId="{7C796FB4-85A4-4A7E-9D7F-00FA451988EF}" type="presParOf" srcId="{67E1F251-4D98-4367-9882-7E92204D613B}" destId="{653B26DF-D645-423F-9EC3-7451C3AB65DB}" srcOrd="5" destOrd="0" presId="urn:microsoft.com/office/officeart/2005/8/layout/vList2"/>
    <dgm:cxn modelId="{B9C96245-7F04-4D47-854D-E6711B9AFCBA}" type="presParOf" srcId="{67E1F251-4D98-4367-9882-7E92204D613B}" destId="{BEA5B9B8-70B1-4705-903D-697D933D002D}" srcOrd="6" destOrd="0" presId="urn:microsoft.com/office/officeart/2005/8/layout/vList2"/>
    <dgm:cxn modelId="{14750309-42D5-4D23-9236-A8B172D90E36}" type="presParOf" srcId="{67E1F251-4D98-4367-9882-7E92204D613B}" destId="{0DE3DC3E-7DB6-46BC-AE60-B27227C5709B}" srcOrd="7" destOrd="0" presId="urn:microsoft.com/office/officeart/2005/8/layout/vList2"/>
    <dgm:cxn modelId="{385E87B2-C3F2-4DAD-B029-F78CD4EBB333}" type="presParOf" srcId="{67E1F251-4D98-4367-9882-7E92204D613B}" destId="{C4C24C9B-7AC2-4E95-AAB1-3C4B97FD3C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1BF80B-CD26-4BA0-A5B9-8E930EE050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36D3-A28C-4015-9A5D-D453917479C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Marginal vs Joint inference: </a:t>
          </a:r>
          <a:r>
            <a:rPr lang="en-US" dirty="0"/>
            <a:t>marginal has additional overhead</a:t>
          </a:r>
        </a:p>
      </dgm:t>
    </dgm:pt>
    <dgm:pt modelId="{759938D3-80A3-48DB-94B6-C19454A83BD2}" type="parTrans" cxnId="{4EC12648-5494-4E5E-A470-F85B971FEA2A}">
      <dgm:prSet/>
      <dgm:spPr/>
      <dgm:t>
        <a:bodyPr/>
        <a:lstStyle/>
        <a:p>
          <a:endParaRPr lang="en-US"/>
        </a:p>
      </dgm:t>
    </dgm:pt>
    <dgm:pt modelId="{6EC600FF-2906-4379-8171-9CE1F2D3BC92}" type="sibTrans" cxnId="{4EC12648-5494-4E5E-A470-F85B971FEA2A}">
      <dgm:prSet/>
      <dgm:spPr/>
      <dgm:t>
        <a:bodyPr/>
        <a:lstStyle/>
        <a:p>
          <a:endParaRPr lang="en-US"/>
        </a:p>
      </dgm:t>
    </dgm:pt>
    <dgm:pt modelId="{6D8C4CB7-623F-4070-9E7F-17F09B745C8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Total Latency: </a:t>
          </a:r>
          <a:r>
            <a:rPr lang="en-US" dirty="0"/>
            <a:t>the latency from sending the cloud partition to finalizing the inference</a:t>
          </a:r>
        </a:p>
      </dgm:t>
    </dgm:pt>
    <dgm:pt modelId="{8C692066-D21C-4DB2-9370-B8005FC44FA6}" type="parTrans" cxnId="{C4068F59-7DB2-44CC-8861-19514E3F40BF}">
      <dgm:prSet/>
      <dgm:spPr/>
      <dgm:t>
        <a:bodyPr/>
        <a:lstStyle/>
        <a:p>
          <a:endParaRPr lang="en-US"/>
        </a:p>
      </dgm:t>
    </dgm:pt>
    <dgm:pt modelId="{353D93A4-C967-41C2-B9D5-63740702EACF}" type="sibTrans" cxnId="{C4068F59-7DB2-44CC-8861-19514E3F40BF}">
      <dgm:prSet/>
      <dgm:spPr/>
      <dgm:t>
        <a:bodyPr/>
        <a:lstStyle/>
        <a:p>
          <a:endParaRPr lang="en-US"/>
        </a:p>
      </dgm:t>
    </dgm:pt>
    <dgm:pt modelId="{2D45660D-890D-448F-B283-0D23E6207DF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Edge Latency: </a:t>
          </a:r>
          <a:r>
            <a:rPr lang="en-US" dirty="0"/>
            <a:t>time to process edge nodes</a:t>
          </a:r>
        </a:p>
      </dgm:t>
    </dgm:pt>
    <dgm:pt modelId="{0C4354BB-33AD-47E9-A149-93CF9BFF2988}" type="parTrans" cxnId="{D45D3B5A-A1BC-494C-807C-89459EBAD83B}">
      <dgm:prSet/>
      <dgm:spPr/>
      <dgm:t>
        <a:bodyPr/>
        <a:lstStyle/>
        <a:p>
          <a:endParaRPr lang="en-US"/>
        </a:p>
      </dgm:t>
    </dgm:pt>
    <dgm:pt modelId="{9FDBA947-CF9C-463C-A8DF-3CE486AE63F7}" type="sibTrans" cxnId="{D45D3B5A-A1BC-494C-807C-89459EBAD83B}">
      <dgm:prSet/>
      <dgm:spPr/>
      <dgm:t>
        <a:bodyPr/>
        <a:lstStyle/>
        <a:p>
          <a:endParaRPr lang="en-US"/>
        </a:p>
      </dgm:t>
    </dgm:pt>
    <dgm:pt modelId="{A37F3709-3B8F-4CE5-A5FB-E378AF5C6AD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Cloud Latency: </a:t>
          </a:r>
          <a:r>
            <a:rPr lang="en-US" dirty="0"/>
            <a:t>time to process cloud nodes plus network overhead</a:t>
          </a:r>
        </a:p>
      </dgm:t>
    </dgm:pt>
    <dgm:pt modelId="{48781A72-8501-416A-84BE-0BAA6E28FD35}" type="parTrans" cxnId="{1487EDA9-D2B8-456A-830F-EC7A087F433E}">
      <dgm:prSet/>
      <dgm:spPr/>
      <dgm:t>
        <a:bodyPr/>
        <a:lstStyle/>
        <a:p>
          <a:endParaRPr lang="en-US"/>
        </a:p>
      </dgm:t>
    </dgm:pt>
    <dgm:pt modelId="{2F9E06BE-19F8-495F-9283-FD347E84B191}" type="sibTrans" cxnId="{1487EDA9-D2B8-456A-830F-EC7A087F433E}">
      <dgm:prSet/>
      <dgm:spPr/>
      <dgm:t>
        <a:bodyPr/>
        <a:lstStyle/>
        <a:p>
          <a:endParaRPr lang="en-US"/>
        </a:p>
      </dgm:t>
    </dgm:pt>
    <dgm:pt modelId="{C2280603-7162-497E-948C-3FCC35A59956}">
      <dgm:prSet/>
      <dgm:spPr>
        <a:blipFill>
          <a:blip xmlns:r="http://schemas.openxmlformats.org/officeDocument/2006/relationships" r:embed="rId1"/>
          <a:stretch>
            <a:fillRect r="-11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CDF88F5-9279-4B63-879B-ADCCD33596C7}" type="parTrans" cxnId="{5C5B3356-6940-45B3-BA93-05C1C8DDE44A}">
      <dgm:prSet/>
      <dgm:spPr/>
      <dgm:t>
        <a:bodyPr/>
        <a:lstStyle/>
        <a:p>
          <a:endParaRPr lang="en-US"/>
        </a:p>
      </dgm:t>
    </dgm:pt>
    <dgm:pt modelId="{24F0BB2B-943A-4847-BF74-33305FFAF166}" type="sibTrans" cxnId="{5C5B3356-6940-45B3-BA93-05C1C8DDE44A}">
      <dgm:prSet/>
      <dgm:spPr/>
      <dgm:t>
        <a:bodyPr/>
        <a:lstStyle/>
        <a:p>
          <a:endParaRPr lang="en-US"/>
        </a:p>
      </dgm:t>
    </dgm:pt>
    <dgm:pt modelId="{67E1F251-4D98-4367-9882-7E92204D613B}" type="pres">
      <dgm:prSet presAssocID="{801BF80B-CD26-4BA0-A5B9-8E930EE05053}" presName="linear" presStyleCnt="0">
        <dgm:presLayoutVars>
          <dgm:animLvl val="lvl"/>
          <dgm:resizeHandles val="exact"/>
        </dgm:presLayoutVars>
      </dgm:prSet>
      <dgm:spPr/>
    </dgm:pt>
    <dgm:pt modelId="{57DA35E1-0CF2-46C5-AF27-A08EA5EB9B9B}" type="pres">
      <dgm:prSet presAssocID="{7D1E36D3-A28C-4015-9A5D-D453917479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CAC4D5-5E4D-4E13-B742-5C1D6769000A}" type="pres">
      <dgm:prSet presAssocID="{6EC600FF-2906-4379-8171-9CE1F2D3BC92}" presName="spacer" presStyleCnt="0"/>
      <dgm:spPr/>
    </dgm:pt>
    <dgm:pt modelId="{ED647E4C-D9AC-45C5-BCF2-84D5BA690F28}" type="pres">
      <dgm:prSet presAssocID="{6D8C4CB7-623F-4070-9E7F-17F09B745C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37517B-EC0C-4FF1-9781-D8DAA516FC1A}" type="pres">
      <dgm:prSet presAssocID="{353D93A4-C967-41C2-B9D5-63740702EACF}" presName="spacer" presStyleCnt="0"/>
      <dgm:spPr/>
    </dgm:pt>
    <dgm:pt modelId="{4E817036-0C3E-4EE1-9E5C-C353AF5BB79B}" type="pres">
      <dgm:prSet presAssocID="{2D45660D-890D-448F-B283-0D23E6207D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3B26DF-D645-423F-9EC3-7451C3AB65DB}" type="pres">
      <dgm:prSet presAssocID="{9FDBA947-CF9C-463C-A8DF-3CE486AE63F7}" presName="spacer" presStyleCnt="0"/>
      <dgm:spPr/>
    </dgm:pt>
    <dgm:pt modelId="{BEA5B9B8-70B1-4705-903D-697D933D002D}" type="pres">
      <dgm:prSet presAssocID="{A37F3709-3B8F-4CE5-A5FB-E378AF5C6A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E3DC3E-7DB6-46BC-AE60-B27227C5709B}" type="pres">
      <dgm:prSet presAssocID="{2F9E06BE-19F8-495F-9283-FD347E84B191}" presName="spacer" presStyleCnt="0"/>
      <dgm:spPr/>
    </dgm:pt>
    <dgm:pt modelId="{C4C24C9B-7AC2-4E95-AAB1-3C4B97FD3CD0}" type="pres">
      <dgm:prSet presAssocID="{C2280603-7162-497E-948C-3FCC35A5995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7AE85C-513A-4804-8193-D5BC8661CBD5}" type="presOf" srcId="{7D1E36D3-A28C-4015-9A5D-D453917479C6}" destId="{57DA35E1-0CF2-46C5-AF27-A08EA5EB9B9B}" srcOrd="0" destOrd="0" presId="urn:microsoft.com/office/officeart/2005/8/layout/vList2"/>
    <dgm:cxn modelId="{954B0E63-530D-44C8-8049-560A17B4B607}" type="presOf" srcId="{C2280603-7162-497E-948C-3FCC35A59956}" destId="{C4C24C9B-7AC2-4E95-AAB1-3C4B97FD3CD0}" srcOrd="0" destOrd="0" presId="urn:microsoft.com/office/officeart/2005/8/layout/vList2"/>
    <dgm:cxn modelId="{D28E2B63-3C96-4B65-AEC8-6F61CCFB612F}" type="presOf" srcId="{6D8C4CB7-623F-4070-9E7F-17F09B745C8F}" destId="{ED647E4C-D9AC-45C5-BCF2-84D5BA690F28}" srcOrd="0" destOrd="0" presId="urn:microsoft.com/office/officeart/2005/8/layout/vList2"/>
    <dgm:cxn modelId="{13E52965-46BC-47A3-8236-AE709B96259C}" type="presOf" srcId="{801BF80B-CD26-4BA0-A5B9-8E930EE05053}" destId="{67E1F251-4D98-4367-9882-7E92204D613B}" srcOrd="0" destOrd="0" presId="urn:microsoft.com/office/officeart/2005/8/layout/vList2"/>
    <dgm:cxn modelId="{4EC12648-5494-4E5E-A470-F85B971FEA2A}" srcId="{801BF80B-CD26-4BA0-A5B9-8E930EE05053}" destId="{7D1E36D3-A28C-4015-9A5D-D453917479C6}" srcOrd="0" destOrd="0" parTransId="{759938D3-80A3-48DB-94B6-C19454A83BD2}" sibTransId="{6EC600FF-2906-4379-8171-9CE1F2D3BC92}"/>
    <dgm:cxn modelId="{5C5B3356-6940-45B3-BA93-05C1C8DDE44A}" srcId="{801BF80B-CD26-4BA0-A5B9-8E930EE05053}" destId="{C2280603-7162-497E-948C-3FCC35A59956}" srcOrd="4" destOrd="0" parTransId="{FCDF88F5-9279-4B63-879B-ADCCD33596C7}" sibTransId="{24F0BB2B-943A-4847-BF74-33305FFAF166}"/>
    <dgm:cxn modelId="{C4068F59-7DB2-44CC-8861-19514E3F40BF}" srcId="{801BF80B-CD26-4BA0-A5B9-8E930EE05053}" destId="{6D8C4CB7-623F-4070-9E7F-17F09B745C8F}" srcOrd="1" destOrd="0" parTransId="{8C692066-D21C-4DB2-9370-B8005FC44FA6}" sibTransId="{353D93A4-C967-41C2-B9D5-63740702EACF}"/>
    <dgm:cxn modelId="{D45D3B5A-A1BC-494C-807C-89459EBAD83B}" srcId="{801BF80B-CD26-4BA0-A5B9-8E930EE05053}" destId="{2D45660D-890D-448F-B283-0D23E6207DF4}" srcOrd="2" destOrd="0" parTransId="{0C4354BB-33AD-47E9-A149-93CF9BFF2988}" sibTransId="{9FDBA947-CF9C-463C-A8DF-3CE486AE63F7}"/>
    <dgm:cxn modelId="{1487EDA9-D2B8-456A-830F-EC7A087F433E}" srcId="{801BF80B-CD26-4BA0-A5B9-8E930EE05053}" destId="{A37F3709-3B8F-4CE5-A5FB-E378AF5C6ADD}" srcOrd="3" destOrd="0" parTransId="{48781A72-8501-416A-84BE-0BAA6E28FD35}" sibTransId="{2F9E06BE-19F8-495F-9283-FD347E84B191}"/>
    <dgm:cxn modelId="{6A621EBD-1989-4EA1-8236-59546DCB0006}" type="presOf" srcId="{A37F3709-3B8F-4CE5-A5FB-E378AF5C6ADD}" destId="{BEA5B9B8-70B1-4705-903D-697D933D002D}" srcOrd="0" destOrd="0" presId="urn:microsoft.com/office/officeart/2005/8/layout/vList2"/>
    <dgm:cxn modelId="{82BE43FF-2C38-4723-90CD-EB62BAACE7AF}" type="presOf" srcId="{2D45660D-890D-448F-B283-0D23E6207DF4}" destId="{4E817036-0C3E-4EE1-9E5C-C353AF5BB79B}" srcOrd="0" destOrd="0" presId="urn:microsoft.com/office/officeart/2005/8/layout/vList2"/>
    <dgm:cxn modelId="{0F96D87A-58F3-4D64-A455-D6DCA08C8E22}" type="presParOf" srcId="{67E1F251-4D98-4367-9882-7E92204D613B}" destId="{57DA35E1-0CF2-46C5-AF27-A08EA5EB9B9B}" srcOrd="0" destOrd="0" presId="urn:microsoft.com/office/officeart/2005/8/layout/vList2"/>
    <dgm:cxn modelId="{2E3A69BB-C1CB-460C-902F-A37BCF5350D5}" type="presParOf" srcId="{67E1F251-4D98-4367-9882-7E92204D613B}" destId="{98CAC4D5-5E4D-4E13-B742-5C1D6769000A}" srcOrd="1" destOrd="0" presId="urn:microsoft.com/office/officeart/2005/8/layout/vList2"/>
    <dgm:cxn modelId="{3D5F49A1-E324-4DF7-B769-C347DE7C9A62}" type="presParOf" srcId="{67E1F251-4D98-4367-9882-7E92204D613B}" destId="{ED647E4C-D9AC-45C5-BCF2-84D5BA690F28}" srcOrd="2" destOrd="0" presId="urn:microsoft.com/office/officeart/2005/8/layout/vList2"/>
    <dgm:cxn modelId="{15B7DA92-9C5B-4C45-8A27-1D6DFE499A20}" type="presParOf" srcId="{67E1F251-4D98-4367-9882-7E92204D613B}" destId="{5D37517B-EC0C-4FF1-9781-D8DAA516FC1A}" srcOrd="3" destOrd="0" presId="urn:microsoft.com/office/officeart/2005/8/layout/vList2"/>
    <dgm:cxn modelId="{5225379D-C764-48E8-940F-2E0BE473FF14}" type="presParOf" srcId="{67E1F251-4D98-4367-9882-7E92204D613B}" destId="{4E817036-0C3E-4EE1-9E5C-C353AF5BB79B}" srcOrd="4" destOrd="0" presId="urn:microsoft.com/office/officeart/2005/8/layout/vList2"/>
    <dgm:cxn modelId="{7C796FB4-85A4-4A7E-9D7F-00FA451988EF}" type="presParOf" srcId="{67E1F251-4D98-4367-9882-7E92204D613B}" destId="{653B26DF-D645-423F-9EC3-7451C3AB65DB}" srcOrd="5" destOrd="0" presId="urn:microsoft.com/office/officeart/2005/8/layout/vList2"/>
    <dgm:cxn modelId="{B9C96245-7F04-4D47-854D-E6711B9AFCBA}" type="presParOf" srcId="{67E1F251-4D98-4367-9882-7E92204D613B}" destId="{BEA5B9B8-70B1-4705-903D-697D933D002D}" srcOrd="6" destOrd="0" presId="urn:microsoft.com/office/officeart/2005/8/layout/vList2"/>
    <dgm:cxn modelId="{14750309-42D5-4D23-9236-A8B172D90E36}" type="presParOf" srcId="{67E1F251-4D98-4367-9882-7E92204D613B}" destId="{0DE3DC3E-7DB6-46BC-AE60-B27227C5709B}" srcOrd="7" destOrd="0" presId="urn:microsoft.com/office/officeart/2005/8/layout/vList2"/>
    <dgm:cxn modelId="{385E87B2-C3F2-4DAD-B029-F78CD4EBB333}" type="presParOf" srcId="{67E1F251-4D98-4367-9882-7E92204D613B}" destId="{C4C24C9B-7AC2-4E95-AAB1-3C4B97FD3C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DE81-7CD3-48C8-B3E9-65BB659C9BAA}">
      <dsp:nvSpPr>
        <dsp:cNvPr id="0" name=""/>
        <dsp:cNvSpPr/>
      </dsp:nvSpPr>
      <dsp:spPr>
        <a:xfrm>
          <a:off x="4586037" y="2059082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671762" y="116586"/>
              </a:lnTo>
              <a:lnTo>
                <a:pt x="671762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1E342-E82B-4E77-AF21-4D6313D99E97}">
      <dsp:nvSpPr>
        <dsp:cNvPr id="0" name=""/>
        <dsp:cNvSpPr/>
      </dsp:nvSpPr>
      <dsp:spPr>
        <a:xfrm>
          <a:off x="3914275" y="2059082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671762" y="0"/>
              </a:moveTo>
              <a:lnTo>
                <a:pt x="671762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7384B-A048-42BE-A00F-E6F3C83701A3}">
      <dsp:nvSpPr>
        <dsp:cNvPr id="0" name=""/>
        <dsp:cNvSpPr/>
      </dsp:nvSpPr>
      <dsp:spPr>
        <a:xfrm>
          <a:off x="288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</a:t>
          </a:r>
        </a:p>
      </dsp:txBody>
      <dsp:txXfrm>
        <a:off x="288" y="1503906"/>
        <a:ext cx="1110350" cy="555175"/>
      </dsp:txXfrm>
    </dsp:sp>
    <dsp:sp modelId="{CB2CA661-A807-4AD5-9445-112220483CFE}">
      <dsp:nvSpPr>
        <dsp:cNvPr id="0" name=""/>
        <dsp:cNvSpPr/>
      </dsp:nvSpPr>
      <dsp:spPr>
        <a:xfrm>
          <a:off x="1343813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Problem Statement</a:t>
          </a:r>
        </a:p>
      </dsp:txBody>
      <dsp:txXfrm>
        <a:off x="1343813" y="1503906"/>
        <a:ext cx="1110350" cy="555175"/>
      </dsp:txXfrm>
    </dsp:sp>
    <dsp:sp modelId="{B9C8143E-A28B-4F66-9747-F2322625A55E}">
      <dsp:nvSpPr>
        <dsp:cNvPr id="0" name=""/>
        <dsp:cNvSpPr/>
      </dsp:nvSpPr>
      <dsp:spPr>
        <a:xfrm>
          <a:off x="2687337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Related Work &amp; Contributions</a:t>
          </a:r>
        </a:p>
      </dsp:txBody>
      <dsp:txXfrm>
        <a:off x="2687337" y="1503906"/>
        <a:ext cx="1110350" cy="555175"/>
      </dsp:txXfrm>
    </dsp:sp>
    <dsp:sp modelId="{1DFB7FE5-3697-4A7E-83EA-DB5187F3A59C}">
      <dsp:nvSpPr>
        <dsp:cNvPr id="0" name=""/>
        <dsp:cNvSpPr/>
      </dsp:nvSpPr>
      <dsp:spPr>
        <a:xfrm>
          <a:off x="4030862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Naïve Scope Partitioning</a:t>
          </a:r>
        </a:p>
      </dsp:txBody>
      <dsp:txXfrm>
        <a:off x="4030862" y="1503906"/>
        <a:ext cx="1110350" cy="555175"/>
      </dsp:txXfrm>
    </dsp:sp>
    <dsp:sp modelId="{597606DC-C274-4C08-8CAF-E310C417F4E8}">
      <dsp:nvSpPr>
        <dsp:cNvPr id="0" name=""/>
        <dsp:cNvSpPr/>
      </dsp:nvSpPr>
      <dsp:spPr>
        <a:xfrm>
          <a:off x="3359100" y="229225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Naïve Node Algorithm</a:t>
          </a:r>
        </a:p>
      </dsp:txBody>
      <dsp:txXfrm>
        <a:off x="3359100" y="2292255"/>
        <a:ext cx="1110350" cy="555175"/>
      </dsp:txXfrm>
    </dsp:sp>
    <dsp:sp modelId="{2FA8CCA7-FD43-4636-BDE1-A1494DC3AD3A}">
      <dsp:nvSpPr>
        <dsp:cNvPr id="0" name=""/>
        <dsp:cNvSpPr/>
      </dsp:nvSpPr>
      <dsp:spPr>
        <a:xfrm>
          <a:off x="4702624" y="229225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Naïve Partitioning</a:t>
          </a:r>
        </a:p>
      </dsp:txBody>
      <dsp:txXfrm>
        <a:off x="4702624" y="2292255"/>
        <a:ext cx="1110350" cy="555175"/>
      </dsp:txXfrm>
    </dsp:sp>
    <dsp:sp modelId="{D5FFC80A-63AE-4909-9746-26914067EE47}">
      <dsp:nvSpPr>
        <dsp:cNvPr id="0" name=""/>
        <dsp:cNvSpPr/>
      </dsp:nvSpPr>
      <dsp:spPr>
        <a:xfrm>
          <a:off x="5374386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Path Aware Partitioning</a:t>
          </a:r>
        </a:p>
      </dsp:txBody>
      <dsp:txXfrm>
        <a:off x="5374386" y="1503906"/>
        <a:ext cx="1110350" cy="555175"/>
      </dsp:txXfrm>
    </dsp:sp>
    <dsp:sp modelId="{0932D48F-2C7F-4B22-BCC7-7450581FBC7C}">
      <dsp:nvSpPr>
        <dsp:cNvPr id="0" name=""/>
        <dsp:cNvSpPr/>
      </dsp:nvSpPr>
      <dsp:spPr>
        <a:xfrm>
          <a:off x="6717911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Cloud Communication</a:t>
          </a:r>
        </a:p>
      </dsp:txBody>
      <dsp:txXfrm>
        <a:off x="6717911" y="1503906"/>
        <a:ext cx="1110350" cy="555175"/>
      </dsp:txXfrm>
    </dsp:sp>
    <dsp:sp modelId="{0DD37175-3A98-45A9-8C39-E3583F432E80}">
      <dsp:nvSpPr>
        <dsp:cNvPr id="0" name=""/>
        <dsp:cNvSpPr/>
      </dsp:nvSpPr>
      <dsp:spPr>
        <a:xfrm>
          <a:off x="8061435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MicroSPN</a:t>
          </a:r>
        </a:p>
      </dsp:txBody>
      <dsp:txXfrm>
        <a:off x="8061435" y="1503906"/>
        <a:ext cx="1110350" cy="555175"/>
      </dsp:txXfrm>
    </dsp:sp>
    <dsp:sp modelId="{A1840374-BF07-4749-BF7D-F00874F14904}">
      <dsp:nvSpPr>
        <dsp:cNvPr id="0" name=""/>
        <dsp:cNvSpPr/>
      </dsp:nvSpPr>
      <dsp:spPr>
        <a:xfrm>
          <a:off x="9404960" y="150390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Results</a:t>
          </a:r>
        </a:p>
      </dsp:txBody>
      <dsp:txXfrm>
        <a:off x="9404960" y="1503906"/>
        <a:ext cx="1110350" cy="555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167F-1209-4FBA-B843-6B287A7D3E26}">
      <dsp:nvSpPr>
        <dsp:cNvPr id="0" name=""/>
        <dsp:cNvSpPr/>
      </dsp:nvSpPr>
      <dsp:spPr>
        <a:xfrm>
          <a:off x="3308" y="1123691"/>
          <a:ext cx="1446523" cy="86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AWS IoT Core – MQTT communication</a:t>
          </a:r>
        </a:p>
      </dsp:txBody>
      <dsp:txXfrm>
        <a:off x="28728" y="1149111"/>
        <a:ext cx="1395683" cy="817073"/>
      </dsp:txXfrm>
    </dsp:sp>
    <dsp:sp modelId="{858962FC-CB81-492D-AE05-12D18663A51F}">
      <dsp:nvSpPr>
        <dsp:cNvPr id="0" name=""/>
        <dsp:cNvSpPr/>
      </dsp:nvSpPr>
      <dsp:spPr>
        <a:xfrm>
          <a:off x="1594483" y="1378279"/>
          <a:ext cx="306662" cy="358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94483" y="1450026"/>
        <a:ext cx="214663" cy="215243"/>
      </dsp:txXfrm>
    </dsp:sp>
    <dsp:sp modelId="{9CA34692-E509-4691-BF02-E189D559AB0F}">
      <dsp:nvSpPr>
        <dsp:cNvPr id="0" name=""/>
        <dsp:cNvSpPr/>
      </dsp:nvSpPr>
      <dsp:spPr>
        <a:xfrm>
          <a:off x="2028440" y="1123691"/>
          <a:ext cx="1446523" cy="86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Simple Queue Service (FIFO queue)</a:t>
          </a:r>
        </a:p>
      </dsp:txBody>
      <dsp:txXfrm>
        <a:off x="2053860" y="1149111"/>
        <a:ext cx="1395683" cy="817073"/>
      </dsp:txXfrm>
    </dsp:sp>
    <dsp:sp modelId="{052D0192-905F-4AA5-A607-87887EDE09A2}">
      <dsp:nvSpPr>
        <dsp:cNvPr id="0" name=""/>
        <dsp:cNvSpPr/>
      </dsp:nvSpPr>
      <dsp:spPr>
        <a:xfrm>
          <a:off x="3619616" y="1378279"/>
          <a:ext cx="306662" cy="358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19616" y="1450026"/>
        <a:ext cx="214663" cy="215243"/>
      </dsp:txXfrm>
    </dsp:sp>
    <dsp:sp modelId="{5AA1ADF2-2430-4847-8178-F437E1C02A8D}">
      <dsp:nvSpPr>
        <dsp:cNvPr id="0" name=""/>
        <dsp:cNvSpPr/>
      </dsp:nvSpPr>
      <dsp:spPr>
        <a:xfrm>
          <a:off x="4053573" y="1123691"/>
          <a:ext cx="1446523" cy="86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EC2 worker</a:t>
          </a:r>
        </a:p>
      </dsp:txBody>
      <dsp:txXfrm>
        <a:off x="4078993" y="1149111"/>
        <a:ext cx="1395683" cy="817073"/>
      </dsp:txXfrm>
    </dsp:sp>
    <dsp:sp modelId="{B45726D2-2ABA-4F95-93F7-84ABD38D2353}">
      <dsp:nvSpPr>
        <dsp:cNvPr id="0" name=""/>
        <dsp:cNvSpPr/>
      </dsp:nvSpPr>
      <dsp:spPr>
        <a:xfrm>
          <a:off x="5644748" y="1378279"/>
          <a:ext cx="306662" cy="3587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44748" y="1450026"/>
        <a:ext cx="214663" cy="215243"/>
      </dsp:txXfrm>
    </dsp:sp>
    <dsp:sp modelId="{F2FD50FD-F988-453E-8D22-356CD307E0FB}">
      <dsp:nvSpPr>
        <dsp:cNvPr id="0" name=""/>
        <dsp:cNvSpPr/>
      </dsp:nvSpPr>
      <dsp:spPr>
        <a:xfrm>
          <a:off x="6078705" y="1123691"/>
          <a:ext cx="1446523" cy="867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MQTT publish topic</a:t>
          </a:r>
        </a:p>
      </dsp:txBody>
      <dsp:txXfrm>
        <a:off x="6104125" y="1149111"/>
        <a:ext cx="1395683" cy="817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167F-1209-4FBA-B843-6B287A7D3E26}">
      <dsp:nvSpPr>
        <dsp:cNvPr id="0" name=""/>
        <dsp:cNvSpPr/>
      </dsp:nvSpPr>
      <dsp:spPr>
        <a:xfrm>
          <a:off x="5733" y="835637"/>
          <a:ext cx="1713772" cy="102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BOTO3 python </a:t>
          </a:r>
          <a:r>
            <a:rPr lang="en-US" sz="1800" kern="1200" dirty="0" err="1"/>
            <a:t>sdk</a:t>
          </a:r>
          <a:endParaRPr lang="en-US" sz="1800" kern="1200" dirty="0"/>
        </a:p>
      </dsp:txBody>
      <dsp:txXfrm>
        <a:off x="35850" y="865754"/>
        <a:ext cx="1653538" cy="968029"/>
      </dsp:txXfrm>
    </dsp:sp>
    <dsp:sp modelId="{0A88D3D2-DDAC-402C-9C3E-1B0AD9660128}">
      <dsp:nvSpPr>
        <dsp:cNvPr id="0" name=""/>
        <dsp:cNvSpPr/>
      </dsp:nvSpPr>
      <dsp:spPr>
        <a:xfrm>
          <a:off x="1890883" y="1137261"/>
          <a:ext cx="363319" cy="425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90883" y="1222264"/>
        <a:ext cx="254323" cy="255009"/>
      </dsp:txXfrm>
    </dsp:sp>
    <dsp:sp modelId="{7459CFCD-4EC9-42C3-901D-DCB6BB68DE70}">
      <dsp:nvSpPr>
        <dsp:cNvPr id="0" name=""/>
        <dsp:cNvSpPr/>
      </dsp:nvSpPr>
      <dsp:spPr>
        <a:xfrm>
          <a:off x="2405014" y="835637"/>
          <a:ext cx="1713772" cy="102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EC2 Worker Master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EC2 worker bots</a:t>
          </a:r>
        </a:p>
      </dsp:txBody>
      <dsp:txXfrm>
        <a:off x="2435131" y="865754"/>
        <a:ext cx="1653538" cy="968029"/>
      </dsp:txXfrm>
    </dsp:sp>
    <dsp:sp modelId="{93A89CBD-A934-4FAD-8905-0752461B9531}">
      <dsp:nvSpPr>
        <dsp:cNvPr id="0" name=""/>
        <dsp:cNvSpPr/>
      </dsp:nvSpPr>
      <dsp:spPr>
        <a:xfrm>
          <a:off x="4290164" y="1137261"/>
          <a:ext cx="363319" cy="425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90164" y="1222264"/>
        <a:ext cx="254323" cy="255009"/>
      </dsp:txXfrm>
    </dsp:sp>
    <dsp:sp modelId="{45235A2C-0AFE-4ED4-9F49-BA3BBF8C339E}">
      <dsp:nvSpPr>
        <dsp:cNvPr id="0" name=""/>
        <dsp:cNvSpPr/>
      </dsp:nvSpPr>
      <dsp:spPr>
        <a:xfrm>
          <a:off x="4804295" y="835637"/>
          <a:ext cx="1713772" cy="1028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BOTO3 Response</a:t>
          </a:r>
        </a:p>
      </dsp:txBody>
      <dsp:txXfrm>
        <a:off x="4834412" y="865754"/>
        <a:ext cx="1653538" cy="968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13314-153A-407E-9ACC-631780588240}">
      <dsp:nvSpPr>
        <dsp:cNvPr id="0" name=""/>
        <dsp:cNvSpPr/>
      </dsp:nvSpPr>
      <dsp:spPr>
        <a:xfrm>
          <a:off x="0" y="0"/>
          <a:ext cx="2386412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Cloud</a:t>
          </a:r>
          <a:endParaRPr lang="en-US" sz="1600" kern="1200"/>
        </a:p>
      </dsp:txBody>
      <dsp:txXfrm>
        <a:off x="18277" y="18277"/>
        <a:ext cx="2349858" cy="337846"/>
      </dsp:txXfrm>
    </dsp:sp>
    <dsp:sp modelId="{2AAE1889-A497-4C52-8CB9-0C2D5C333192}">
      <dsp:nvSpPr>
        <dsp:cNvPr id="0" name=""/>
        <dsp:cNvSpPr/>
      </dsp:nvSpPr>
      <dsp:spPr>
        <a:xfrm>
          <a:off x="0" y="390132"/>
          <a:ext cx="23864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6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1 t2.micro – us-east-1</a:t>
          </a:r>
        </a:p>
      </dsp:txBody>
      <dsp:txXfrm>
        <a:off x="0" y="390132"/>
        <a:ext cx="2386412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7D76F-340B-4B46-B31C-E9540844397C}">
      <dsp:nvSpPr>
        <dsp:cNvPr id="0" name=""/>
        <dsp:cNvSpPr/>
      </dsp:nvSpPr>
      <dsp:spPr>
        <a:xfrm>
          <a:off x="0" y="87733"/>
          <a:ext cx="421521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Desktop-Baseline</a:t>
          </a:r>
          <a:endParaRPr lang="en-US" sz="1700" kern="1200"/>
        </a:p>
      </dsp:txBody>
      <dsp:txXfrm>
        <a:off x="19419" y="107152"/>
        <a:ext cx="4176375" cy="358962"/>
      </dsp:txXfrm>
    </dsp:sp>
    <dsp:sp modelId="{CA040E03-99AF-4195-B27A-71FF4BC3BAE8}">
      <dsp:nvSpPr>
        <dsp:cNvPr id="0" name=""/>
        <dsp:cNvSpPr/>
      </dsp:nvSpPr>
      <dsp:spPr>
        <a:xfrm>
          <a:off x="0" y="485533"/>
          <a:ext cx="4215213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32gb Memory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6 core x86 Intel I7 8600k</a:t>
          </a:r>
        </a:p>
      </dsp:txBody>
      <dsp:txXfrm>
        <a:off x="0" y="485533"/>
        <a:ext cx="4215213" cy="431077"/>
      </dsp:txXfrm>
    </dsp:sp>
    <dsp:sp modelId="{73EA13B8-501A-4AE8-9061-9E3F9A41BCAB}">
      <dsp:nvSpPr>
        <dsp:cNvPr id="0" name=""/>
        <dsp:cNvSpPr/>
      </dsp:nvSpPr>
      <dsp:spPr>
        <a:xfrm>
          <a:off x="0" y="916610"/>
          <a:ext cx="421521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Raspberry Pi 4</a:t>
          </a:r>
          <a:endParaRPr lang="en-US" sz="1700" kern="1200"/>
        </a:p>
      </dsp:txBody>
      <dsp:txXfrm>
        <a:off x="19419" y="936029"/>
        <a:ext cx="4176375" cy="358962"/>
      </dsp:txXfrm>
    </dsp:sp>
    <dsp:sp modelId="{7DD75317-62DF-41C8-B3BF-E8EC258ECF0E}">
      <dsp:nvSpPr>
        <dsp:cNvPr id="0" name=""/>
        <dsp:cNvSpPr/>
      </dsp:nvSpPr>
      <dsp:spPr>
        <a:xfrm>
          <a:off x="0" y="1314410"/>
          <a:ext cx="4215213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8gb Memory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Quadcore ARM Cortex-A72</a:t>
          </a:r>
        </a:p>
      </dsp:txBody>
      <dsp:txXfrm>
        <a:off x="0" y="1314410"/>
        <a:ext cx="4215213" cy="431077"/>
      </dsp:txXfrm>
    </dsp:sp>
    <dsp:sp modelId="{CAC1049C-E458-49F5-909F-F7034E9694C8}">
      <dsp:nvSpPr>
        <dsp:cNvPr id="0" name=""/>
        <dsp:cNvSpPr/>
      </dsp:nvSpPr>
      <dsp:spPr>
        <a:xfrm>
          <a:off x="0" y="1745488"/>
          <a:ext cx="421521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Raspberry Pi Zero W</a:t>
          </a:r>
          <a:endParaRPr lang="en-US" sz="1700" kern="1200"/>
        </a:p>
      </dsp:txBody>
      <dsp:txXfrm>
        <a:off x="19419" y="1764907"/>
        <a:ext cx="4176375" cy="358962"/>
      </dsp:txXfrm>
    </dsp:sp>
    <dsp:sp modelId="{63786FBB-798D-47F9-97EB-C2C591AA01E9}">
      <dsp:nvSpPr>
        <dsp:cNvPr id="0" name=""/>
        <dsp:cNvSpPr/>
      </dsp:nvSpPr>
      <dsp:spPr>
        <a:xfrm>
          <a:off x="0" y="2143288"/>
          <a:ext cx="4215213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512MB memory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Singlecore ARM Cortex-A53</a:t>
          </a:r>
        </a:p>
      </dsp:txBody>
      <dsp:txXfrm>
        <a:off x="0" y="2143288"/>
        <a:ext cx="4215213" cy="431077"/>
      </dsp:txXfrm>
    </dsp:sp>
    <dsp:sp modelId="{92689C1F-2C8F-4894-A831-0ABA9F807C44}">
      <dsp:nvSpPr>
        <dsp:cNvPr id="0" name=""/>
        <dsp:cNvSpPr/>
      </dsp:nvSpPr>
      <dsp:spPr>
        <a:xfrm>
          <a:off x="0" y="2574365"/>
          <a:ext cx="421521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highlight>
                <a:srgbClr val="FF0000"/>
              </a:highlight>
            </a:rPr>
            <a:t>Raspberry Pi Pico W (microprocessor) </a:t>
          </a:r>
          <a:endParaRPr lang="en-US" sz="1700" kern="1200">
            <a:highlight>
              <a:srgbClr val="FF0000"/>
            </a:highlight>
          </a:endParaRPr>
        </a:p>
      </dsp:txBody>
      <dsp:txXfrm>
        <a:off x="19419" y="2593784"/>
        <a:ext cx="4176375" cy="358962"/>
      </dsp:txXfrm>
    </dsp:sp>
    <dsp:sp modelId="{A98BDFDC-DD28-489F-B186-72E9FC4297E5}">
      <dsp:nvSpPr>
        <dsp:cNvPr id="0" name=""/>
        <dsp:cNvSpPr/>
      </dsp:nvSpPr>
      <dsp:spPr>
        <a:xfrm>
          <a:off x="0" y="2972165"/>
          <a:ext cx="4215213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264kB memory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Dual-core ARM Cortex-M0+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MQTT SSL failure</a:t>
          </a:r>
          <a:endParaRPr lang="en-US" sz="1300" kern="1200"/>
        </a:p>
      </dsp:txBody>
      <dsp:txXfrm>
        <a:off x="0" y="2972165"/>
        <a:ext cx="4215213" cy="633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A35E1-0CF2-46C5-AF27-A08EA5EB9B9B}">
      <dsp:nvSpPr>
        <dsp:cNvPr id="0" name=""/>
        <dsp:cNvSpPr/>
      </dsp:nvSpPr>
      <dsp:spPr>
        <a:xfrm>
          <a:off x="0" y="117605"/>
          <a:ext cx="540129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Marginal vs Joint inference: </a:t>
          </a:r>
          <a:r>
            <a:rPr lang="en-US" sz="2100" kern="1200" dirty="0"/>
            <a:t>marginal has additional overhead</a:t>
          </a:r>
        </a:p>
      </dsp:txBody>
      <dsp:txXfrm>
        <a:off x="39580" y="157185"/>
        <a:ext cx="5322137" cy="731649"/>
      </dsp:txXfrm>
    </dsp:sp>
    <dsp:sp modelId="{ED647E4C-D9AC-45C5-BCF2-84D5BA690F28}">
      <dsp:nvSpPr>
        <dsp:cNvPr id="0" name=""/>
        <dsp:cNvSpPr/>
      </dsp:nvSpPr>
      <dsp:spPr>
        <a:xfrm>
          <a:off x="0" y="988895"/>
          <a:ext cx="540129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Total Latency: </a:t>
          </a:r>
          <a:r>
            <a:rPr lang="en-US" sz="2100" kern="1200" dirty="0"/>
            <a:t>the latency from sending the cloud partition to finalizing the inference</a:t>
          </a:r>
        </a:p>
      </dsp:txBody>
      <dsp:txXfrm>
        <a:off x="39580" y="1028475"/>
        <a:ext cx="5322137" cy="731649"/>
      </dsp:txXfrm>
    </dsp:sp>
    <dsp:sp modelId="{4E817036-0C3E-4EE1-9E5C-C353AF5BB79B}">
      <dsp:nvSpPr>
        <dsp:cNvPr id="0" name=""/>
        <dsp:cNvSpPr/>
      </dsp:nvSpPr>
      <dsp:spPr>
        <a:xfrm>
          <a:off x="0" y="1860185"/>
          <a:ext cx="540129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Edge Latency: </a:t>
          </a:r>
          <a:r>
            <a:rPr lang="en-US" sz="2100" kern="1200" dirty="0"/>
            <a:t>time to process edge nodes</a:t>
          </a:r>
        </a:p>
      </dsp:txBody>
      <dsp:txXfrm>
        <a:off x="39580" y="1899765"/>
        <a:ext cx="5322137" cy="731649"/>
      </dsp:txXfrm>
    </dsp:sp>
    <dsp:sp modelId="{BEA5B9B8-70B1-4705-903D-697D933D002D}">
      <dsp:nvSpPr>
        <dsp:cNvPr id="0" name=""/>
        <dsp:cNvSpPr/>
      </dsp:nvSpPr>
      <dsp:spPr>
        <a:xfrm>
          <a:off x="0" y="2731475"/>
          <a:ext cx="540129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Cloud Latency: </a:t>
          </a:r>
          <a:r>
            <a:rPr lang="en-US" sz="2100" kern="1200" dirty="0"/>
            <a:t>time to process cloud nodes plus network overhead</a:t>
          </a:r>
        </a:p>
      </dsp:txBody>
      <dsp:txXfrm>
        <a:off x="39580" y="2771055"/>
        <a:ext cx="5322137" cy="731649"/>
      </dsp:txXfrm>
    </dsp:sp>
    <dsp:sp modelId="{C4C24C9B-7AC2-4E95-AAB1-3C4B97FD3CD0}">
      <dsp:nvSpPr>
        <dsp:cNvPr id="0" name=""/>
        <dsp:cNvSpPr/>
      </dsp:nvSpPr>
      <dsp:spPr>
        <a:xfrm>
          <a:off x="0" y="3602765"/>
          <a:ext cx="5401297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100" b="1" i="1" kern="1200" smtClean="0">
                      <a:solidFill>
                        <a:schemeClr val="tx1"/>
                      </a:solidFill>
                    </a:rPr>
                  </m:ctrlPr>
                </m:sSubPr>
                <m:e>
                  <m:r>
                    <a:rPr lang="en-US" sz="2100" b="1" i="1" kern="1200">
                      <a:solidFill>
                        <a:schemeClr val="tx1"/>
                      </a:solidFill>
                    </a:rPr>
                    <m:t>𝒏</m:t>
                  </m:r>
                </m:e>
                <m:sub>
                  <m:r>
                    <a:rPr lang="en-US" sz="2100" b="1" i="1" kern="1200">
                      <a:solidFill>
                        <a:schemeClr val="tx1"/>
                      </a:solidFill>
                    </a:rPr>
                    <m:t>𝒆</m:t>
                  </m:r>
                  <m:r>
                    <m:rPr>
                      <m:lit/>
                    </m:rPr>
                    <a:rPr lang="en-US" sz="2100" b="1" i="1" kern="1200">
                      <a:solidFill>
                        <a:schemeClr val="tx1"/>
                      </a:solidFill>
                    </a:rPr>
                    <m:t>_</m:t>
                  </m:r>
                  <m:r>
                    <a:rPr lang="en-US" sz="2100" b="1" i="1" kern="1200">
                      <a:solidFill>
                        <a:schemeClr val="tx1"/>
                      </a:solidFill>
                    </a:rPr>
                    <m:t>𝒎𝒂𝒙</m:t>
                  </m:r>
                </m:sub>
              </m:sSub>
            </m:oMath>
          </a14:m>
          <a:r>
            <a:rPr lang="en-US" sz="2100" b="1" kern="1200" dirty="0">
              <a:solidFill>
                <a:schemeClr val="tx1"/>
              </a:solidFill>
            </a:rPr>
            <a:t>: </a:t>
          </a:r>
          <a:r>
            <a:rPr lang="en-US" sz="2100" kern="1200" dirty="0"/>
            <a:t>artificial maximum number of nodes</a:t>
          </a:r>
        </a:p>
      </dsp:txBody>
      <dsp:txXfrm>
        <a:off x="39580" y="3642345"/>
        <a:ext cx="5322137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9:37:5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618 182 24575,'-17'0'0,"-2"0"0,-1 0 0,1 1 0,-22 5 0,34-4 0,0 0 0,0 0 0,0 1 0,1 0 0,-1 0 0,1 0 0,-1 1 0,1 0 0,0 0 0,1 1 0,-10 9 0,-159 162 0,165-164 0,-1 0 0,1 0 0,1 1 0,-9 19 0,10-18 0,-1 0 0,0-1 0,-1 0 0,-11 12 0,13-15 0,0 0 0,1 1 0,0-1 0,1 1 0,0 1 0,1-1 0,0 0 0,0 1 0,-2 21 0,-9 24 0,3-18 0,2 1 0,-10 70 0,9-40 0,5-44 0,2 0 0,0 33 0,5 660 0,1-693 0,1 0 0,1 0 0,1 0 0,9 26 0,10 48 0,-18-71 0,1 1 0,1-1 0,1-1 0,2 1 0,0-2 0,3 1 0,0-2 0,1 0 0,2-1 0,25 32 0,144 162 0,-179-211 0,0-1 0,1 0 0,16 13 0,-16-15 0,0 1 0,0 1 0,-1-1 0,0 1 0,6 9 0,4 3 0,0-1 0,2-1 0,0 0 0,1-1 0,42 24 0,-2-2 0,76 36 0,-119-68 0,0-1 0,1 0 0,0-1 0,29 2 0,-2 1 0,121 18 0,-111-13 0,1-2 0,1-3 0,98-1 0,1118-7 0,-673 2 0,-579-3 0,-1 0 0,39-9 0,-5 0 0,124-16 0,-114 15 0,-43 8 0,1 0 0,26-1 0,-20 3 0,1-2 0,-1 0 0,31-11 0,-30 7 0,1 2 0,49-5 0,7-2 0,-63 8 0,47-3 0,-45 6 0,0-1 0,28-8 0,-1 1 0,-44 8 0,1-1 0,-1 0 0,0-1 0,0 0 0,0 0 0,13-10 0,10-5 0,7-1 0,106-61 0,-110 61 0,-23 15 0,-1-1 0,0-1 0,0 0 0,10-9 0,-17 13 0,0 0 0,0-1 0,0 0 0,0 0 0,-1 0 0,1 0 0,-1 0 0,0 0 0,-1 0 0,1-1 0,-1 1 0,1-1 0,-2 1 0,2-7 0,0-11 0,0 1 0,-2-1 0,-4-38 0,3 50 0,-1 1 0,0-1 0,-1 0 0,0 1 0,0 0 0,-1 0 0,0 0 0,-1 0 0,0 0 0,-9-12 0,-25-27 0,11 12 0,-34-33 0,34 45 0,-1 0 0,-34-19 0,23 15 0,-7-1 0,-2 2 0,-75-31 0,89 45 0,-1 2 0,-46-10 0,-35-10 0,95 25 0,0 2 0,0 0 0,0 1 0,-25-1 0,17 2 0,-45-8 0,-103-16 0,8 0 0,156 25 0,0-2 0,0 1 0,0-2 0,0 0 0,1-1 0,-1 0 0,1 0 0,0-2 0,1 0 0,0 0 0,0-1 0,0-1 0,-17-16 0,25 21 0,-15-16 0,0 1 0,-1 1 0,-42-28 0,41 31 0,-33-29 0,1 0 0,44 37 0,2-1 0,-1 1 0,1-1 0,-12-17 0,13 17 0,-1-1 0,1 1 0,-2 0 0,-13-11 0,1 1 0,0-1 0,1-1 0,-20-27 0,14 17 0,-17-29 0,32 43 0,-1 0 0,-24-27 0,-96-105 0,27 18 0,73 87 0,3 4 0,1-2 0,-27-54 0,49 86 0,0 0 0,-1 0 0,0 1 0,-11-12 0,-20-28 0,-30-57 0,-3-7 0,50 79 0,-2 0 0,-33-37 0,53 68 0,-4-5 0,-1 0 0,0 1 0,0 0 0,-13-8 0,12 9 0,1-1 0,0 1 0,0-1 0,1 0 0,-8-9 0,7 8 0,0 0 0,0 1 0,0 0 0,-1 0 0,0 1 0,0 0 0,0 0 0,-1 1 0,0 0 0,-13-4 0,1 1 0,0 1 0,0 1 0,-34-4 0,-42-4 0,54 7 0,-71-3 0,41 8 0,-86 4 0,90 9 0,51-7 0,-1-2 0,-29 3 0,27-6 0,1 1 0,-1 2 0,0 0 0,1 1 0,0 0 0,0 2 0,0 1 0,1 0 0,-25 14 0,22-10 44,-2 0 0,-37 11-1,-33 14-1539,79-28-5330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33:0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1555 24575,'0'-39'0,"1"0"0,2 1 0,10-55 0,2 28 0,41-111 0,-39 141 0,25-41 0,-2 6 0,34-56 0,-62 102 0,0 0 0,-2-1 0,14-46 0,-16 44 0,1 0 0,1 0 0,17-30 0,16-20 0,-22 38 0,1 0 0,1 2 0,3 0 0,52-58 0,-47 61 0,-25 26 0,0 1 0,1-1 0,1 1 0,-1 0 0,1 1 0,0 0 0,12-7 0,19-9 0,-22 12 0,0 0 0,0 1 0,1 1 0,0 1 0,0 0 0,1 1 0,0 2 0,0-1 0,25-1 0,-39 6 0,28-2 0,46 5 0,-68-2 0,0 1 0,0 0 0,0 0 0,0 2 0,-1-1 0,0 1 0,20 11 0,-13-7 0,0 0 0,0-2 0,23 7 0,-28-10 0,0 0 0,0 1 0,0 0 0,-1 1 0,1 1 0,-1-1 0,-1 2 0,1 0 0,11 9 0,-9-4 0,0-1 0,1 0 0,1-1 0,22 12 0,-23-15 0,-1 1 0,-1 0 0,1 1 0,-1 0 0,-1 1 0,16 17 0,86 114 0,-103-126 0,24 32 0,33 62 0,-41-49 0,-19-41 0,1-1 0,19 32 0,44 74 0,-16-25 0,90 180 0,-134-252 0,-2 1 0,0 0 0,-2 1 0,-2-1 0,0 1 0,-2 0 0,-1 1 0,-1-1 0,-2 0 0,-4 33 0,2-43-2,-1 0 1,-1 0-1,-14 34 0,4-11-1356,10-24-5468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33:38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1305 849 24575,'12'-1'0,"-1"-1"0,1 0 0,-1-1 0,0 0 0,0-1 0,0 0 0,0-1 0,0 0 0,12-8 0,-11 6 0,0 0 0,1 1 0,-1 1 0,1 0 0,0 1 0,17-3 0,-17 5 0,-1 1 0,0-2 0,1 0 0,-1 0 0,0-1 0,-1-1 0,1 0 0,-1 0 0,0-1 0,0-1 0,0 0 0,-1 0 0,14-14 0,8-7 0,-22 21 0,-1-1 0,-1 0 0,1-1 0,10-14 0,-7 8 0,0 1 0,0 1 0,2 0 0,-1 1 0,2 0 0,26-16 0,-8-2 0,-29 25 0,1 0 0,-1 1 0,1-1 0,0 1 0,0 0 0,9-5 0,188-112 0,-106 60 0,16 4 0,-77 39 0,54-18 0,-54 23 0,61-32 0,-82 39 0,0 0 0,1 1 0,0 0 0,0 1 0,27-3 0,0 0 0,-21 2 0,26-6 0,1 2 0,0 2 0,59-1 0,544 10 0,-627-1 0,0 2 0,0 1 0,0 1 0,45 15 0,2 5 0,86 27 0,-84-30 0,-1 3 0,76 39 0,-135-58 0,-2-1 0,0 1 0,-1 0 0,1 1 0,-1 0 0,0 1 0,-1 0 0,0 0 0,0 1 0,12 18 0,-1 2 0,-1 1 0,15 34 0,-14-25 0,6 7 0,-12-21 0,20 44 0,35 104 0,-25-61 0,-25-68 0,18 63 0,-30-84 0,2-1 0,0 1 0,19 30 0,-16-31 0,0 1 0,-2 0 0,10 30 0,41 157 0,-32-69 0,-16-81 0,-2 0 0,-4 2 0,1 84 0,-9 362 0,-1-475 0,-1 0 0,-2-1 0,-2 1 0,-16 51 0,-22 41 0,25-56 0,-3 0 0,-48 100 0,63-151 0,-20 54 0,21-52 0,0 0 0,-1-1 0,-1 0 0,0-1 0,-21 29 0,-39 49 0,43-58 0,-61 69 0,48-69 0,23-24 0,0 2 0,1-1 0,-23 33 0,29-35 0,0-1 0,-1 0 0,-12 10 0,-15 18 0,18-20 0,0-1 0,-1-1 0,-1-1 0,-39 25 0,28-21 0,-38 35 0,56-45 0,0 0 0,-1-2 0,1 0 0,-2 0 0,-17 6 0,14-6 0,0 0 0,-33 24 0,33-20 0,-1-1 0,0-1 0,-1-1 0,-32 11 0,-46 24 0,65-28 0,-1-1 0,-54 16 0,7-3 0,18 3 0,50-24 0,0-1 0,0 0 0,-1-1 0,0-1 0,-26 7 0,0-3 0,-68 24 0,80-23 0,1 0 0,-1-2 0,0-2 0,-1 0 0,-36 1 0,-701-6 0,347-3 0,402 1 0,0-1 0,0-1 0,-19-5 0,-42-5 0,-90-15 0,143 24 0,1 0 0,0-2 0,0 0 0,0-2 0,1-1 0,-42-21 0,26 20 0,36 9 0,-1 1 0,0-1 0,1 0 0,-1 0 0,1-1 0,0 1 0,-1-1 0,1 0 0,0 0 0,0 0 0,-6-5 0,8 2 0,0 0 0,1 1 0,0-1 0,0 0 0,0 0 0,1 0 0,0 0 0,0 1 0,0-1 0,0 0 0,1 0 0,0 0 0,2-9 0,0-7 0,1-15 0,-3 0 0,-3-42 0,1 66 0,0-1 0,-2 1 0,1 0 0,-1 1 0,-1-1 0,0 0 0,-1 1 0,0 0 0,-1 0 0,-8-13 0,2 6 0,2 0 0,1 0 0,-14-36 0,16 35 0,0 1 0,-2 0 0,0 0 0,-19-26 0,8 14 0,0 0 0,-18-40 0,-8-14 0,-89-149 0,110 184 0,21 39 0,-1 0 0,1 1 0,-2-1 0,1 1 0,-1 1 0,-11-13 0,-33-36 0,41 44 0,-1 1 0,-1 0 0,0 1 0,0 0 0,-24-17 0,-15-12 0,40 31 0,0 0 0,-1 1 0,-20-12 0,1 1 0,0-1 0,-51-45 0,30 23 0,49 41 0,-42-34 0,-58-35 0,98 67 0,0 0 0,1 0 0,-1 0 0,1-1 0,0 1 0,-1-1 0,2 0 0,-1 1 0,0-2 0,1 1 0,0 0 0,0 0 0,0-1 0,0 1 0,1-1 0,0 1 0,0-1 0,0 0 0,0-5 0,-1-13 0,1 0 0,4-42 0,0 24 0,-1 18 0,0 1 0,2-1 0,1 1 0,1 0 0,1 0 0,1 1 0,0 0 0,2 0 0,0 1 0,2 0 0,0 1 0,1 0 0,23-25 0,49-68 0,-65 89 0,-2-1 0,22-38 0,-22 34 0,34-44 0,-23 37 0,-5 7 0,1 0 0,40-34 0,-39 38 0,-1-1 0,25-32 0,-32 35 0,2 0 0,0 1 0,1 1 0,28-20 0,-34 28 0,0-2 0,0 0 0,-2 0 0,20-27 0,19-20 0,-24 35 0,0 2 0,39-28 0,-57 44 0,0 0 0,-1-1 0,15-18 0,20-19 0,30-26 0,-45 40 0,8-18 102,-31 40-395,1 0-1,0 1 1,0 0-1,10-9 1,-2 5-6533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35:32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3423 24575,'0'-31'0,"-2"-3"0,2 1 0,2-1 0,0 1 0,3-1 0,0 1 0,3 1 0,11-35 0,44-95 0,-45 99 0,-12 40 0,1-1 0,1 1 0,1 0 0,16-30 0,30-56 0,4-8 0,-34 73 0,32-83 0,-21 60 0,-26 51 0,-1 0 0,13-34 0,-13 27 0,1 1 0,1 0 0,19-29 0,8-15 0,-20 24 0,-15 33 0,1-1 0,0 1 0,1 0 0,0 0 0,0 0 0,9-10 0,54-63 0,40-45 0,-93 112 0,1 0 0,0 2 0,1 0 0,0 1 0,35-18 0,-29 19 0,0-2 0,-1 0 0,0-1 0,20-18 0,-27 21 0,0 1 0,1 1 0,0 0 0,23-9 0,-22 10 0,0 0 0,0-1 0,-1-1 0,19-14 0,-23 15 0,1 0 0,1 1 0,-1 1 0,30-12 0,-30 14 0,1-1 0,-1 0 0,0-1 0,-1 0 0,0-1 0,16-14 0,-8 7 0,0 0 0,1 1 0,0 1 0,1 1 0,46-18 0,35-19 0,-81 36 0,17-8 0,-1-3 0,65-52 0,-64 45 0,84-51 0,-99 68 0,65-38 0,-29 13 0,-39 26 0,0-1 0,28-24 0,-36 27 0,2 0 0,24-14 0,-26 17 0,-1 1 0,1-2 0,-2 0 0,19-18 0,-12 10 0,0 1 0,1 0 0,25-14 0,0-2 0,-19 14 0,0-2 0,-2 0 0,0-1 0,-2-1 0,34-44 0,-48 56 0,0 1 0,1 0 0,0 1 0,11-10 0,27-30 0,-34 32 0,1 2 0,1 0 0,0 1 0,25-18 0,11-11 0,-40 34 0,0 0 0,0 1 0,1 0 0,-1 1 0,2 0 0,-1 0 0,1 1 0,0 1 0,18-5 0,-21 7 0,1 0 0,-1 1 0,1 0 0,-1 0 0,1 1 0,0 0 0,-1 1 0,1 0 0,-1 0 0,1 1 0,-1 1 0,0-1 0,10 5 0,-12-3 0,0 1 0,0 0 0,-1 0 0,1 1 0,-1-1 0,0 1 0,-1 1 0,10 13 0,33 60 0,12 68 0,-16-34 0,-37-95 0,-1 0 0,-1 0 0,5 31 0,-1 3 0,-3-16 0,-2 0 0,-1 0 0,-2 0 0,-4 41 0,0-25 0,6 53 0,10-30 0,-8-55 0,-1 0 0,2 30 0,-4-23 0,1-1 0,2 0 0,1 1 0,11 30 0,-5-17 0,15 63 0,-18-60 0,2 0 0,3-2 0,1 1 0,33 65 0,-38-87 0,-1 1 0,-1 0 0,-1 0 0,-1 1 0,6 40 0,-5 9 0,7 32 0,-8-67 0,-2 1 0,-1 0 0,-5 73 0,0-59 0,5 56 0,1-80 0,3 1 0,0 0 0,2-1 0,14 31 0,7 26 0,8 47 0,-15-79 0,4 13 0,-7 6 0,-11-43 0,-1 1 0,-1 0 0,-1 0 0,2 59 0,-7-6 0,-4 117 0,2-194 0,0 0 0,0-1 0,-1 1 0,0 0 0,0-1 0,-1 0 0,1 1 0,-1-1 0,0 0 0,-1 0 0,1 0 0,-1-1 0,0 1 0,0-1 0,0 0 0,-1 0 0,-5 4 0,-9 5 0,0-1 0,-1-1 0,-23 10 0,-73 21 0,84-31 0,0 0 0,-53 27 0,74-32 0,-1-1 0,-1-1 0,1 0 0,0-1 0,-1 0 0,0-1 0,0-1 0,0 0 0,-18 0 0,11-1 0,0 1 0,1 1 0,-21 5 0,-10 2 0,0-3 0,0-1 0,-1-3 0,-71-5 0,10 0 0,109 3 0,-34 1 0,0-2 0,0-2 0,-58-11 0,36 1 0,-1 2 0,-1 4 0,-86-2 0,123 8 0,0-2 0,-44-10 0,14 3 0,-3-1 0,27 4 0,0 2 0,-49-1 0,35 6 0,0-3 0,-67-10 0,-69-17 0,133 23 0,-1 2 0,1 2 0,-90 6 0,32-1 0,-1137-2 0,1237 1 0,0-1 0,1-1 0,-1 1 0,0-1 0,1 0 0,-1 0 0,0 0 0,1 0 0,-1-1 0,1 0 0,0 0 0,0 0 0,0 0 0,0-1 0,0 0 0,-7-6 0,8 5 0,-1 0 0,1-1 0,0 0 0,0 0 0,1 0 0,-1 0 0,1 0 0,0 0 0,0-1 0,1 1 0,0-1 0,0 1 0,0-1 0,0-5 0,1-126 47,2 75-1459,-2 38-5414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35:4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24575,'-1'82'0,"3"91"0,0-161 0,1 1 0,0 0 0,0-1 0,2 0 0,-1 0 0,1 0 0,1 0 0,11 16 0,0-3 0,1-1 0,33 34 0,-29-37 0,2-2 0,0 0 0,1-2 0,1-1 0,1-1 0,46 20 0,-51-25 0,45 30 0,-52-30 0,0 0 0,1-2 0,0 0 0,18 7 0,-2-4 0,-1 1 0,32 17 0,-52-23 0,0 0 0,0 1 0,-1 0 0,0 1 0,0 1 0,-1-1 0,0 1 0,13 17 0,-10-4 0,-2 0 0,0 1 0,-1 0 0,-1 0 0,6 33 0,-10-38 0,3 20 0,-2 1 0,-2-1 0,-1 1 0,-6 66 0,1-7 0,3 721 0,1-801 0,1 0 0,1-1 0,5 21 0,5 41 0,2 12 0,-10-66 0,0-1 0,0 32 0,-4-24 0,1 0 0,12 57 0,-10-66 0,-1 1 0,0 39 0,-3-42 0,1 1 0,0-1 0,9 36 0,-1-11 0,-2 1 0,-2 0 0,-3 0 0,-5 89 0,0-24 0,3-76 0,-1-12 0,1-1 0,5 30 0,-4-45 0,1 0 0,0 0 0,0 0 0,1-1 0,0 1 0,1-1 0,-1 1 0,1-1 0,1 0 0,6 8 0,19 24 0,-22-27 0,0 0 0,1-1 0,1-1 0,0 1 0,17 13 0,28 18 0,-35-25 0,2 0 0,0-2 0,35 18 0,-50-29 0,30 14 0,1 0 0,1-3 0,1-1 0,44 10 0,-25-13 0,1-3 0,102 2 0,-144-10 0,0 0 0,0-2 0,0 0 0,0 0 0,0-2 0,-1 0 0,1-2 0,-1 1 0,0-2 0,-1 0 0,18-11 0,184-102 0,-199 111 0,0 1 0,0 1 0,0 1 0,1 0 0,0 2 0,1 0 0,-1 1 0,27 0 0,207 4-1365,-230-1-5461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14:46:50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1576 2537 24575,'-444'0'0,"432"0"0,0-1 0,-1-1 0,1 0 0,0-1 0,0 0 0,0-1 0,1 0 0,-14-6 0,-10-9 0,-40-27 0,4 2 0,56 35 0,1-1 0,0 0 0,1-1 0,0-1 0,1 0 0,0 0 0,1-1 0,1 0 0,0-1 0,0-1 0,-13-29 0,16 33 0,-1 0 0,0 1 0,-1 0 0,0 0 0,0 1 0,-1 0 0,0 1 0,-11-8 0,-28-25 0,-6-19 0,35 37 0,-40-36 0,51 51 0,1-1 0,0 0 0,1 0 0,0-1 0,-8-14 0,9 14 0,-1 0 0,0 0 0,0 0 0,-1 1 0,-13-12 0,11 11 0,0 0 0,1-1 0,0-1 0,1 0 0,-13-22 0,-22-31 0,30 48 0,2-1 0,0 0 0,1 0 0,1-1 0,1 0 0,0-1 0,-5-22 0,-2-2 0,-7-7 0,15 38 0,1 0 0,0-1 0,-3-14 0,0-6 0,2-1 0,2 0 0,0 0 0,2-44 0,4-447 0,-1 518 0,1 0 0,0 0 0,0 0 0,0 0 0,1 1 0,1-1 0,-1 0 0,1 1 0,0 0 0,7-12 0,3 1 0,0 0 0,22-24 0,-2 5 0,50-45 0,-76 74 0,0 0 0,0 1 0,0-1 0,1 2 0,1-1 0,-1 1 0,1 0 0,0 1 0,0 0 0,17-7 0,-10 8 0,0 0 0,0 1 0,0 0 0,0 1 0,1 1 0,17 1 0,4 0 0,-1 2 0,1 1 0,56 12 0,-48-2 0,71 29 0,-105-39 0,-9-6 0,-15-15 0,-31-26 0,42 43 0,-61-64 0,38 38 0,-1 1 0,-49-38 0,71 62 0,1 0 0,0 1 0,-1-1 0,1 0 0,-1 1 0,0 0 0,1-1 0,-1 1 0,0 0 0,0 0 0,0 1 0,0-1 0,1 1 0,-1-1 0,0 1 0,0 0 0,0 0 0,0 0 0,0 1 0,0-1 0,0 1 0,0-1 0,0 1 0,0 0 0,0 0 0,1 0 0,-1 1 0,0-1 0,1 1 0,-1-1 0,1 1 0,0 0 0,-1 0 0,1 0 0,0 0 0,0 0 0,0 1 0,1-1 0,-1 1 0,-2 3 0,-2 4 0,1 0 0,0 1 0,1-1 0,0 1 0,1 0 0,0 0 0,0 0 0,1 0 0,0 18 0,4 221 0,-2-247 0,1-1 0,-1 1 0,0-1 0,1 1 0,-1-1 0,1 1 0,0-1 0,0 1 0,0-1 0,0 0 0,0 1 0,1-1 0,-1 0 0,1 0 0,-1 0 0,1 0 0,0 0 0,0 0 0,-1 0 0,1-1 0,1 1 0,3 2 0,-2-3 0,-1 0 0,1 0 0,0 0 0,0 0 0,0 0 0,1-1 0,-1 0 0,0 0 0,0 0 0,0 0 0,0-1 0,0 0 0,5-1 0,1 0 0,0-2 0,0 1 0,-1-1 0,1-1 0,-1 1 0,0-2 0,0 1 0,-1-1 0,1-1 0,12-11 0,-8 1 0,1 1 0,1 1 0,30-24 0,-12 4 0,-32 35 0,0-1 0,-1 0 0,1 0 0,-1 1 0,1-1 0,0 0 0,-1 0 0,0 0 0,1 0 0,-1 1 0,1-1 0,-1 0 0,0 0 0,0 0 0,0 0 0,1 0 0,-1 0 0,0 0 0,0 0 0,0 0 0,0 0 0,-1 0 0,1 0 0,0 0 0,0 0 0,0 0 0,-1 1 0,1-1 0,-1 0 0,1 0 0,-1 0 0,1 0 0,-1 1 0,1-1 0,-1 0 0,1 0 0,-1 1 0,0-1 0,0 0 0,1 1 0,-1-1 0,-1 0 0,-6-4 0,1 0 0,0 0 0,-1-1 0,2 0 0,-1-1 0,1 1 0,0-1 0,0-1 0,-7-12 0,9 14 0,0-1 0,-1 0 0,0 1 0,0 0 0,0 0 0,-1 0 0,0 1 0,0 0 0,0 0 0,-1 0 0,0 1 0,0 0 0,-13-6 0,4 5 0,0 1 0,-1 1 0,-17-1 0,34 4 0,0 0 0,0 0 0,-1 0 0,1 0 0,0 0 0,0 0 0,0 0 0,0 0 0,0 0 0,-1 0 0,1 0 0,0 0 0,0 1 0,0-1 0,0 0 0,0 0 0,0 0 0,0 0 0,-1 0 0,1 0 0,0 1 0,0-1 0,0 0 0,0 0 0,0 0 0,0 0 0,0 1 0,0-1 0,0 0 0,0 0 0,0 0 0,0 0 0,0 1 0,0-1 0,0 0 0,0 0 0,0 0 0,0 0 0,0 1 0,0-1 0,0 0 0,0 0 0,0 0 0,0 0 0,0 0 0,1 1 0,-1-1 0,0 0 0,0 0 0,0 0 0,9 17 0,14 17 0,-21-31 0,23 28 0,52 51 0,-70-74 0,-6-8 0,-1 1 0,1-1 0,-1 1 0,1-1 0,-1 1 0,1 0 0,-1-1 0,0 1 0,1 0 0,-1-1 0,0 1 0,1 0 0,-1-1 0,0 1 0,0 0 0,0 0 0,0-1 0,0 1 0,0 0 0,0 0 0,0-1 0,0 1 0,0 0 0,0 0 0,0-1 0,0 1 0,0 0 0,-1 0 0,1-1 0,0 1 0,-1 0 0,1-1 0,-1 1 0,1 0 0,0-1 0,-1 1 0,1-1 0,-1 1 0,0 0 0,1-1 0,-1 0 0,1 1 0,-1-1 0,-1 1 0,-38 20 0,23-13 0,4 2 0,0 0 0,1 0 0,0 1 0,1 1 0,0 0 0,1 0 0,-17 27 0,27-38 0,0-1 0,0 1 0,0-1 0,0 1 0,0-1 0,-1 0 0,1 1 0,0-1 0,0 1 0,-1-1 0,1 0 0,0 1 0,0-1 0,-1 0 0,1 1 0,0-1 0,-1 0 0,1 1 0,0-1 0,-1 0 0,1 0 0,0 0 0,-1 1 0,1-1 0,-1 0 0,1 0 0,-1 0 0,1 0 0,0 0 0,-1 0 0,1 0 0,-1 0 0,1 0 0,-1 0 0,1 0 0,0 0 0,-1 0 0,1 0 0,-1 0 0,-4-19 0,9-30 0,14-14 0,-9 35 0,-1-1 0,-2 0 0,0-1 0,2-52 0,-8 74 0,-1 4 0,1 1 0,0-1 0,0 1 0,0-1 0,0 0 0,1 1 0,-1-1 0,1 1 0,0-1 0,0 1 0,1-1 0,-1 1 0,3-4 0,-4 7 0,0 0 0,0 0 0,1 0 0,-1 0 0,0 0 0,1 0 0,-1 0 0,0 0 0,1 0 0,-1 0 0,0 0 0,1 0 0,-1 0 0,0 0 0,1 0 0,-1 0 0,0 0 0,0 1 0,1-1 0,-1 0 0,0 0 0,0 0 0,1 1 0,-1-1 0,0 0 0,0 0 0,1 1 0,-1-1 0,0 0 0,0 0 0,0 1 0,0-1 0,1 0 0,-1 1 0,0-1 0,0 0 0,0 0 0,0 1 0,0-1 0,0 0 0,0 1 0,0-1 0,0 0 0,0 1 0,0-1 0,0 0 0,0 1 0,0-1 0,4 20 0,9 66 0,-5-48 0,2 65 0,-10-100 0,4 39 0,-4-40 0,1-1 0,-1 0 0,0 0 0,0 1 0,1-1 0,-1 0 0,0 0 0,1 0 0,0 0 0,-1 0 0,1 0 0,-1 0 0,1 0 0,0 0 0,0 0 0,0 0 0,0 0 0,0 0 0,-1 0 0,1-1 0,1 1 0,-1 0 0,0-1 0,0 1 0,0-1 0,0 1 0,0-1 0,3 1 0,-3-1 0,0-1 0,1 1 0,-1-1 0,0 0 0,0 1 0,1-1 0,-1 0 0,0 0 0,0 0 0,0 0 0,0 0 0,0 0 0,0 0 0,0 0 0,0 0 0,0 0 0,-1-1 0,1 1 0,0 0 0,-1 0 0,2-4 0,11-33 0,-12 34 0,6-15 0,1 0 0,0 1 0,1 0 0,1 0 0,1 1 0,14-17 0,-22 28 0,0 0 0,0 0 0,0-1 0,0 1 0,-1-1 0,0 1 0,-1-1 0,1 0 0,-1 1 0,-1-1 0,1 0 0,-1 0 0,-1-10 0,1 17 0,0 0 0,0-1 0,0 1 0,0-1 0,0 1 0,0 0 0,0-1 0,0 1 0,0-1 0,-1 1 0,1 0 0,0-1 0,0 1 0,0 0 0,-1-1 0,1 1 0,0 0 0,0-1 0,-1 1 0,1 0 0,0-1 0,0 1 0,-1 0 0,1 0 0,0-1 0,-1 1 0,1 0 0,-1 0 0,1 0 0,0 0 0,-1 0 0,1-1 0,0 1 0,-1 0 0,1 0 0,-1 0 0,1 0 0,-1 0 0,1 0 0,-19 10 0,-13 23 0,25-23 0,2-1 0,-1-1 0,0 0 0,-1 0 0,-8 8 0,13-15 0,0 1 0,0 0 0,-1-1 0,1 1 0,0-1 0,-1 0 0,1 0 0,-1 0 0,1 0 0,-1 0 0,1-1 0,-1 1 0,0-1 0,1 0 0,-1 1 0,0-1 0,1-1 0,-1 1 0,0 0 0,-2-1 0,6 5 0,1 0 0,1 1 0,-1-1 0,0-1 0,1 1 0,0 0 0,0 0 0,4 3 0,21 30 0,18 22 0,-44-58 0,0 1 0,0 0 0,-1 0 0,1-1 0,0 1 0,1-1 0,-1 1 0,0-1 0,0 0 0,1 0 0,-1 0 0,0 0 0,1-1 0,-1 1 0,1-1 0,-1 1 0,1-1 0,-1 0 0,1 0 0,0 0 0,-1 0 0,4-1 0,-5 1 0,0 0 0,0 0 0,0-1 0,0 1 0,0 0 0,0-1 0,0 1 0,0-1 0,0 1 0,0-1 0,0 1 0,0-1 0,0 0 0,0 1 0,0-1 0,-1 0 0,1 0 0,0 1 0,-1-1 0,1 0 0,0 0 0,-1 0 0,1 0 0,-1 0 0,1 0 0,-1 0 0,0 0 0,0 0 0,1 0 0,-1 0 0,0 0 0,0-1 0,0 1 0,0 0 0,0 0 0,0 0 0,0 0 0,0 0 0,-1 0 0,1 0 0,0 0 0,-1 0 0,1 0 0,-1 0 0,1 0 0,-1 0 0,1 0 0,-1 0 0,0 0 0,1 0 0,-1 1 0,0-1 0,0 0 0,0 0 0,-4-5 0,0 0 0,0 1 0,-1 0 0,0 0 0,1 1 0,-12-7 0,-26-7 0,38 17 0,0 0 0,1 0 0,-1-1 0,1 1 0,-1-1 0,1-1 0,0 1 0,0 0 0,0-1 0,0 0 0,0 0 0,0 0 0,1 0 0,0-1 0,0 0 0,0 1 0,0-1 0,0 0 0,-3-7 0,6 10 0,0-1 0,-1 0 0,1 1 0,-1-1 0,0 1 0,1-1 0,-1 1 0,0-1 0,0 1 0,0-1 0,0 1 0,0 0 0,0 0 0,0-1 0,0 1 0,-1 0 0,1 0 0,0 0 0,-1 0 0,1 0 0,-1 1 0,1-1 0,-1 0 0,1 1 0,-1-1 0,1 1 0,-1-1 0,0 1 0,1 0 0,-4 0 0,2 1 0,0 0 0,1 1 0,-1 0 0,0-1 0,1 1 0,0 0 0,-1 0 0,1 1 0,0-1 0,0 0 0,0 1 0,1-1 0,-1 1 0,0-1 0,1 1 0,-2 4 0,-5 9 0,0 1 0,1 1 0,-5 18 0,11-33 0,0 1 0,0 0 0,0-1 0,0 1 0,1 0 0,-1 0 0,1 0 0,0-1 0,0 1 0,1 0 0,-1 0 0,1 0 0,0-1 0,0 1 0,0 0 0,0-1 0,1 1 0,-1-1 0,1 1 0,0-1 0,4 5 0,-6-7 0,1 0 0,0 0 0,0-1 0,0 1 0,0 0 0,0 0 0,0-1 0,0 1 0,1-1 0,-1 1 0,0-1 0,0 0 0,0 1 0,0-1 0,1 0 0,-1 0 0,0 0 0,0 0 0,1 0 0,-1 0 0,0 0 0,0 0 0,0 0 0,1-1 0,-1 1 0,0 0 0,0-1 0,1 0 0,31-23 0,-15 10 0,-17 13 0,-1 1 0,0 0 0,1 0 0,-1 0 0,1 0 0,-1 0 0,1 0 0,-1 0 0,0 0 0,1 0 0,-1 0 0,1 0 0,-1 0 0,1 0 0,-1 0 0,0 0 0,1 0 0,-1 1 0,1-1 0,-1 0 0,0 0 0,1 0 0,-1 1 0,0-1 0,1 0 0,-1 0 0,0 1 0,1-1 0,-1 0 0,0 1 0,1-1 0,-1 0 0,0 1 0,0-1 0,0 1 0,1-1 0,-1 0 0,0 1 0,0-1 0,0 1 0,0-1 0,0 0 0,0 1 0,0-1 0,0 1 0,0-1 0,0 1 0,0-1 0,0 1 0,0-1 0,0 0 0,0 1 0,0-1 0,-1 1 0,-2 26 0,-2-10 0,-2-1 0,0-1 0,-1 1 0,0-1 0,-12 16 0,17-26 0,-15 34 0,16-33 0,0 0 0,0-1 0,0 1 0,-1-1 0,0 1 0,-7 8 0,33-56 0,68-71 0,-78 95 0,-1-1 0,0 0 0,12-31 0,-21 44 0,-1 0 0,1-1 0,-1 0 0,-1 1 0,1-1 0,-1 0 0,-1 0 0,1 0 0,-1 0 0,0 0 0,-1 1 0,0-1 0,0 0 0,0 0 0,-4-10 0,4 15 0,1 0 0,-1 1 0,0-1 0,0 1 0,0-1 0,0 1 0,-1-1 0,1 1 0,0 0 0,0-1 0,-1 1 0,1 0 0,-1 0 0,1 0 0,-1 0 0,0 0 0,1 0 0,-1 1 0,0-1 0,0 1 0,1-1 0,-1 1 0,0-1 0,0 1 0,0 0 0,1 0 0,-1 0 0,0 0 0,0 0 0,0 0 0,0 1 0,1-1 0,-1 1 0,0-1 0,0 1 0,1 0 0,-1-1 0,-2 3 0,-2-1 0,0 1 0,1 0 0,-1 1 0,1-1 0,0 1 0,0 0 0,0 0 0,1 1 0,-9 9 0,13-14-3,0 0 0,0 1 0,0-1 0,0 1 0,-1-1 0,1 1 0,0-1 0,0 0 0,-1 1 0,1-1 0,0 1 0,0-1 0,-1 0-1,1 1 1,0-1 0,-1 0 0,1 0 0,-1 1 0,1-1 0,0 0 0,-1 0 0,1 0 0,-1 1 0,1-1 0,-1 0 0,1 0 0,-1 0 0,1 0 0,0 0 0,-1 0 0,1 0 0,-1 0-1,0 0 1,-4-16 175,7-42-633,-1 44-511,0-12-5854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9:38:10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4825 100 24575,'-12'0'0,"1"1"0,-1 0 0,1 1 0,-1 0 0,1 1 0,0 0 0,0 0 0,0 2 0,0-1 0,-16 11 0,-214 99 0,57-36 0,-36 30 0,93-58 0,-3 2 0,30-12 0,74-31 0,0 1 0,1 1 0,-29 17 0,36-20 0,1 0 0,-1-1 0,0-1 0,-1-1 0,1 0 0,-1-1 0,0-1 0,0-1 0,-21-1 0,5 2 0,-34 9 0,49-7 0,0-2 0,-26 2 0,9-2 0,-48 9 0,27-2 0,-3-1 0,18-1 0,-84 2 0,57-11 0,9-1 0,0 3 0,-107 15 0,121-10 0,-1-2 0,0-2 0,-56-5 0,41 1 0,-62 6 0,56 8 0,50-7 0,1-2 0,-30 3 0,27-4 0,1 1 0,-1 1 0,1 1 0,-27 9 0,-28 8 0,57-19 0,0 1 0,0 0 0,0 2 0,0 0 0,1 1 0,0 1 0,1 0 0,0 1 0,0 1 0,-26 21 0,32-21 0,-2-1 0,1-1 0,-15 9 0,16-12 0,0 2 0,0-1 0,1 1 0,0 1 0,-15 15 0,13-11 0,-1 0 0,-1-1 0,-20 14 0,-23 21 0,-93 87 0,-79 79 0,188-171 0,-53 41 0,-13 14 0,27-21 0,52-39 0,3 2 0,-33 63 0,47-82 0,0 1 0,2 0 0,0 1 0,1 0 0,2 0 0,0 1 0,1 0 0,1 0 0,0 34 0,2-36 0,-1 0 0,-8 34 0,-2 33 0,11-70 0,1 14 0,-2-1 0,-10 56 0,7-60 0,2 1 0,-1 27 0,3-36 0,0-1 0,0 1 0,-2-1 0,0 0 0,-1 0 0,-1 0 0,-8 20 0,-27 81 0,28-91 0,2 1 0,1-1 0,0 2 0,-7 56 0,-10 44 0,3-22 0,15-77 0,1 0 0,2 0 0,-4 54 0,11 970 0,-1-1035 0,1-1 0,8 37 0,-5-35 0,-2 0 0,2 27 0,-3 426 0,-4-227 0,3-227 0,1 1 0,8 33 0,-6-32 0,0 0 0,1 23 0,-5-27 0,1 0 0,1 0 0,0-1 0,2 1 0,0-1 0,0 0 0,2 0 0,0 0 0,1-1 0,13 23 0,10 16 0,-26-43 0,1 0 0,1 0 0,0-1 0,1 0 0,0 0 0,0-1 0,1 0 0,0 0 0,1 0 0,0-1 0,17 11 0,45 27 0,-45-27 0,1-1 0,1-1 0,1-2 0,48 18 0,51-7 0,-80-14 0,0-3 0,1-2 0,53 1 0,-75-7 0,-1 2 0,28 5 0,45 5 0,11 0 0,-75-8 0,51 3 0,-50-8 0,-5-1 0,0 2 0,0 1 0,55 11 0,-55-7 0,60 3 0,8 2 0,-63-6 0,50 0 0,-55-4 0,0 1 0,52 10 0,-58-7 0,1-2 0,-1-1 0,39-1 0,-36-1 0,-1 1 0,50 7 0,-34-1 0,0-2 0,1-3 0,55-2 0,57 2 0,-71 11 0,-54-8 0,58 4 0,-17-8 0,137-4 0,-139-10 0,-52 9 0,1 0 0,28-1 0,64-8 0,-76 8 0,51-3 0,1948 7 0,-938 3 0,-1076-1 0,-1 1 0,34 8 0,-32-5 0,0-2 0,24 2 0,428-4 0,-227-2 0,-227 2 0,0 1 0,35 8 0,-34-6 0,1 0 0,25 1 0,650-3 0,-339-4 0,874 2 0,-1209-1 0,-1-2 0,34-6 0,27-4 0,-54 10 0,-1-1 0,1-1 0,-1-1 0,51-19 0,-61 15 0,0-1 0,0 0 0,-1-1 0,0-1 0,-1 0 0,-1-1 0,22-27 0,6-4 0,-33 33 0,0 0 0,-1 0 0,0-1 0,-1 0 0,-1-1 0,0 1 0,0-1 0,-2-1 0,5-18 0,-3 10 0,2 0 0,14-31 0,-12 30 0,-1 0 0,-1-1 0,-1 0 0,-2 0 0,0-1 0,1-36 0,-4 44 0,10-52 0,-7 45 0,-1-1 0,1-33 0,-5 16 0,2 1 0,10-54 0,0 39 0,-4 18 0,-1-1 0,3-79 0,-11-601 0,0 704 0,0 1 0,-2-1 0,-5-20 0,-4-35 0,-14-83 0,10 57 0,5 41 0,6 31 0,-2 1 0,-12-33 0,-6-17 0,-15-135 0,40 207 0,-6-55 0,6 44 0,-1 1 0,0-1 0,-1 1 0,-1-1 0,1 1 0,-2 0 0,-7-19 0,5 18 0,1 0 0,1-1 0,1 1 0,0-1 0,0 0 0,2 0 0,-1 0 0,2-1 0,1-15 0,-1 11 0,0 0 0,-2 0 0,0 0 0,-5-22 0,-1-1 0,2 0 0,1-1 0,3 1 0,5-82 0,-1 22 0,-2 77 0,-1 1 0,-1-1 0,-10-40 0,2 9 0,9 44 0,-1-1 0,0 1 0,-1 0 0,-1 0 0,0 0 0,0 0 0,-7-11 0,-4-7 0,1-1 0,-11-42 0,15 44 0,0 0 0,-2 1 0,-19-33 0,-25-42 0,37 66 0,-1 1 0,-41-55 0,54 82 0,-7-9 0,-1 0 0,-35-31 0,-4-3 0,-9-10 0,-3 12 0,-86-88 0,61 66 0,69 53 0,-41-26 0,-12-9 0,2 0 0,50 39 0,-42-37 0,47 38 0,0 0 0,-1 1 0,-40-20 0,15 9 0,-119-69 0,138 79 0,-2 1 0,-40-14 0,37 16 0,-52-27 0,47 21 0,0 1 0,-70-21 0,2 1 0,26 7 0,-112-26 0,155 48 0,1-3 0,-35-13 0,34 10 0,-2 3 0,-69-13 0,20 6 0,15 5 0,50 10 0,1-2 0,0 0 0,0-1 0,-20-7 0,17 4 0,0 2 0,0 0 0,-29-2 0,-5-2 0,-124-15 0,91 13 0,71 11 0,-1-1 0,1-1 0,-1 0 0,1-1 0,-20-8 0,-4-3 0,-1 1 0,-53-8 0,55 14 0,1-2 0,0-2 0,-38-16 0,37 12 0,-1 2 0,0 1 0,-1 3 0,-52-6 0,-8-8 0,77 16 0,0 2 0,-1 1 0,-48-4 0,49 7 0,-48-9 0,49 6 0,-1 1 0,-28 0 0,16 4 0,6 1 0,0-2 0,0-1 0,-50-10 0,56 7 0,-1 2 0,-35-1 0,43 3 0,0 0 0,-1 0 0,1-2 0,0 0 0,1-2 0,-23-7 0,1-2 0,0 2 0,-71-12 0,34 8 0,3 5 0,55 9 0,0-1 0,0 0 0,1-1 0,-26-10 0,35 11 0,0-1 0,0 1 0,0 1 0,0 0 0,0 0 0,0 1 0,-1 0 0,1 0 0,0 1 0,-1 0 0,1 1 0,-18 3 0,17-1 0,-1 1 0,1 0 0,1 1 0,-1 0 0,1 0 0,-1 1 0,1 0 0,1 0 0,0 1 0,-15 15 0,-2 4-1365,13-16-5461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19:38:17.1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4:27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3374 24575,'-1'-32'0,"-1"0"0,-1 1 0,-2-1 0,-1 1 0,-11-32 0,11 38 0,1 0 0,-2-38 0,-5-29 0,6 60 0,-2-46 0,-3-22 0,3 37 0,3-1 0,6-126 0,2 67 0,-3-292 0,1 397 0,0 0 0,1 0 0,2 0 0,-1 1 0,2-1 0,0 1 0,10-19 0,5-6 0,-2-1 0,-2-1 0,13-55 0,-24 84 0,1 0 0,0 1 0,0 0 0,17-24 0,-13 22 0,-1-1 0,12-28 0,-14 28 0,0 0 0,1 1 0,1 0 0,0 1 0,14-18 0,34-66 0,-38 58 0,-15 31 0,1 1 0,-1-1 0,2 1 0,-1 0 0,12-13 0,-11 14 0,0 0 0,0-1 0,-1 1 0,8-20 0,13-21 0,120-193 0,-127 210 0,132-198 0,-126 196 0,16-20 0,4 2 0,65-61 0,-100 104 0,1 1 0,0 1 0,1 0 0,-1 0 0,1 1 0,22-7 0,25-14 0,-50 23 0,0 0 0,1 1 0,0 0 0,0 1 0,0 0 0,0 1 0,0 0 0,0 0 0,13 1 0,-8 0 0,0-1 0,0 0 0,20-5 0,2-1 0,1 2 0,1 1 0,-1 2 0,59 4 0,-18 0 0,-73-2 0,1 1 0,-1 0 0,0 0 0,1 1 0,-1 0 0,0 0 0,0 0 0,0 1 0,0 0 0,-1 0 0,1 0 0,-1 1 0,1-1 0,6 8 0,8 8 0,-2 1 0,22 28 0,5 6 0,126 130 0,-143-156 0,-19-19 0,-1-1 0,0 1 0,0 1 0,0-1 0,-1 1 0,7 14 0,-9-15 0,1 0 0,0 0 0,13 14 0,17 25 0,27 85 0,-50-99-1365,-8-17-5461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4:30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24575,'2'17'0,"1"0"0,1-1 0,1 0 0,0 0 0,1 0 0,1-1 0,10 19 0,9 34 0,-22-53 0,1 0 0,1 0 0,8 14 0,1 3 0,-1 1 0,-1 1 0,15 64 0,-18-56 0,3 0 0,18 40 0,-8-25 0,-3 1 0,18 88 0,-14-23 0,-15-59-1365,-8-44-5461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5:34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5115 24575,'-1'0'0,"0"0"0,0 0 0,1-1 0,-1 1 0,0-1 0,0 1 0,0-2 0,0 2 0,0-1 0,0 0 0,1 1 0,-1-1 0,0 0 0,1 1 0,-1-1 0,0 0 0,1 0 0,-1 0 0,1 0 0,-1 0 0,1 1 0,-1-1 0,1 0 0,0 0 0,-1-1 0,-8-35 0,6 20 0,-4-7 0,1-1 0,1 1 0,1-2 0,-1-35 0,7-106 0,1 58 0,-3-825 0,1 911 0,2 0 0,0 1 0,1-1 0,2 2 0,7-23 0,-4 21 0,1 1 0,14-22 0,12-27 0,-26 46 0,2-1 0,28-44 0,-34 61 0,1-1 0,0 1 0,1 1 0,-1 0 0,2 1 0,-1 0 0,1-1 0,0 2 0,20-11 0,-18 12 0,-1-2 0,0 1 0,15-15 0,-17 14 0,0 1 0,0 0 0,0 0 0,1 1 0,0 0 0,12-6 0,315-141 0,-187 79 0,-69 41 0,-56 25 0,-1-2 0,37-19 0,-34 13 0,50-16 0,-56 24 0,-1-1 0,0-1 0,0 0 0,-1-1 0,26-19 0,-14 7 0,58-33 0,-22 15 0,117-67 0,-145 83 0,-1-3 0,50-48 0,17-3 0,29-32 0,-84 71 0,-40 32 0,0 1 0,0-1 0,0 0 0,-1-1 0,12-15 0,-5 5 0,1 1 0,0-1 0,27-19 0,15-16 0,89-81 0,-86 82 0,5-1 0,-40 34 0,39-40 0,69-51 0,-127 103 0,1 1 0,-1 1 0,2-1 0,14-6 0,-15 7 0,0 1 0,0-2 0,0 1 0,0 0 0,7-8 0,18-20 0,69-48 0,-65 53 0,64-60 0,41-61 0,1 0 0,-78 83 0,44-20 0,-38 28 0,-46 40 0,33-33 0,-50 44 0,0 0 0,0 1 0,1 1 0,0-1 0,0 1 0,0 1 0,0 0 0,11-3 0,29-15 0,22-38 0,91-14 0,-52 26 0,-22 16 0,-71 28 0,-1-1 0,0-1 0,0 0 0,0-1 0,-1-2 0,25-15 0,76-62 0,-99 72 0,102-85 0,-116 98 0,0-1 0,0 1 0,0 0 0,0 0 0,0 0 0,0 1 0,0-1 0,0 1 0,0 0 0,0 0 0,0 0 0,0 0 0,0 0 0,0 1 0,0-1 0,0 1 0,0 0 0,0 0 0,0 0 0,0 0 0,0 0 0,0 1 0,-1 0 0,1-1 0,-1 1 0,1 0 0,-1 0 0,4 4 0,10 9 0,-1 0 0,27 35 0,-36-42 0,17 21 0,3 2 0,-1 2 0,-2 1 0,25 46 0,6 18 0,-43-64 0,11 58 0,6 16 0,-6-57 0,4 13 0,-15-34 0,0 0 0,1-1 0,2 0 0,1-1 0,2 0 0,33 42 0,-28-37 0,-3-6 0,1 1 0,1-3 0,1 1 0,1-3 0,1 1 0,1-2 0,1-1 0,44 27 0,-60-42 0,-1 0 0,0 1 0,-1 0 0,10 10 0,28 23 0,25 12 0,-50-35 0,1 0 0,33 17 0,166 94 0,-213-124 0,1 2 0,-1-1 0,0 1 0,-1 0 0,1 2 0,-1-2 0,-1 2 0,1-1 0,-1 1 0,-1 0 0,7 11 0,-5-4 0,0 2 0,0 0 0,-2 0 0,0 0 0,4 23 0,-5-15 0,1 0 0,2 0 0,1 0 0,0-1 0,17 33 0,-17-40 0,0 1 0,-2-1 0,6 20 0,10 30 0,-2-9 0,-16-42 0,1-1 0,0-1 0,10 20 0,-3-9 0,-1 1 0,-1 0 0,7 30 0,-9-27 0,1 0 0,19 37 0,-4-13 0,21 65 0,5 13 0,-46-116 0,1-1 0,-2 1 0,0 1 0,0-1 0,-2 0 0,0 1 0,-1-1 0,-2 25 0,1-22 0,1 1 0,0 1 0,2-1 0,6 35 0,-3-31 0,0 0 0,-1 0 0,-1 0 0,-1 0 0,-1 1 0,-1-1 0,-2 2 0,-5 34 0,-40 54 0,38-86 0,0-1 0,-2 0 0,-1-1 0,-1-1 0,-19 27 0,19-28 0,2 0 0,-10 27 0,13-30 0,0 0 0,-2-1 0,0 1 0,-15 19 0,-14 18 0,-19 23 0,49-69 0,0 1 0,-1-1 0,0-1 0,-1-1 0,0 0 0,-1 1 0,-22 11 0,-28 21 0,53-35 0,0 0 0,0 0 0,-1-1 0,0 0 0,-1-1 0,1 1 0,-18 4 0,-37 6 0,18-6 0,-65 25 0,93-29 0,1-1 0,-1-1 0,0-1 0,-28 2 0,-35 7 0,47-6 0,-61 2 0,58-6 0,-45 8 0,-4 0 0,66-9 0,1 1 0,0 1 0,-1 1 0,1 1 0,-25 9 0,17-3 0,-48 10 0,58-17 0,0 0 0,1 1 0,0 1 0,0 0 0,0 1 0,1 1 0,-29 20 0,30-19 0,1 1 0,-2-2 0,-21 11 0,24-14 0,1 0 0,0 1 0,1 1 0,-1 0 0,1 0 0,-18 18 0,23-18 0,1 0 0,0 1 0,1-1 0,0 2 0,0-1 0,0 0 0,1 0 0,0 1 0,1-1 0,0 1 0,0 1 0,-1 9 0,1 18 0,2 62 0,2-54 0,-2-31 0,0-1 0,0 0 0,-1 1 0,-1-1 0,0 0 0,-1 0 0,0 1 0,-1-1 0,-1-1 0,0 0 0,0 0 0,-1 1 0,-1-2 0,0 0 0,-15 20 0,3-8 0,15-18 0,1-1 0,-1 1 0,0 0 0,0-1 0,0 0 0,0-1 0,-1 1 0,1-1 0,-6 3 0,-9 3 0,1 0 0,-1-1 0,-1 0 0,1-1 0,-1-2 0,0-1 0,-1 0 0,1-1 0,-34 0 0,-73-2 0,-140-5 0,180-8 0,54 6 0,-57-2 0,-800 9 0,874 0 0,-1 1 0,0 0 0,-17 6 0,-39 5 0,49-11 0,0 2 0,1 1 0,-30 11 0,32-9 0,0-1 0,-1-1 0,0-1 0,-29 2 0,15-4 0,-43 8 0,44-4 0,-50 2 0,64-6 0,0 0 0,-31 7 0,30-4 0,0-1 0,-24 1 0,-682-4 0,355-3 0,-386 2 0,755 0 0,1 0 0,-1 0 0,0 0 0,1-1 0,-1 1 0,0-1 0,1 0 0,-1 0 0,1 0 0,-1 0 0,1-1 0,0 0 0,-1 1 0,1-1 0,0 0 0,-5-5 0,3 1 0,0-1 0,1 0 0,0 1 0,0-1 0,1 1 0,0-1 0,-4-12 0,1 3-195,0-1 0,1-2 0,1 2 0,0-1 0,1-1 0,-1-27 0,4 23-6631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8:1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3431 24575,'-3'-2'0,"0"0"0,0 0 0,0-1 0,0 0 0,0 1 0,0-1 0,1 0 0,-1 0 0,1 0 0,0-1 0,0 1 0,-2-4 0,-6-8 0,-2-1 0,1-1 0,-12-25 0,15 27 0,-1 0 0,0 0 0,-1 0 0,-13-12 0,-1-3 0,1 0 0,-25-43 0,13 18 0,-27-52 0,33 52 0,25 46 0,0 0 0,0 0 0,1 0 0,0 0 0,1-1 0,0 1 0,1-1 0,0 0 0,0 0 0,1 1 0,0-1 0,1 0 0,0 0 0,3-10 0,4-15 0,2 0 0,21-48 0,-18 49 0,23-47 0,-23 56 0,-1-2 0,12-43 0,-17 45 0,39-132 0,-37 133 0,-1 1 0,-1-1 0,4-27 0,18-75 0,-7 40 0,3 11 0,-20 61 0,1 1 0,-2-1 0,0 1 0,0-1 0,2-25 0,9-62 0,-4 45 0,0 4 0,25-76 0,-15 63 0,8-46 0,-14 51 0,30-79 0,-34 109 0,11-55 0,7-21 0,-13 55 0,-12 36 0,1 0 0,0 1 0,13-26 0,-9 22 0,0-1 0,10-40 0,-15 44 0,1 0 0,0 0 0,1 0 0,1 1 0,0 0 0,16-23 0,8-7 0,16-17 0,-22 32 0,-20 22 0,1 0 0,1 0 0,-1 0 0,1 1 0,0-1 0,1 2 0,14-10 0,51-19 0,-43 22 0,44-27 0,-62 31 0,1 1 0,0 1 0,1 0 0,0 0 0,0 2 0,0-1 0,0 2 0,1 0 0,-1 1 0,1 0 0,0 1 0,-1 1 0,1 0 0,17 3 0,-24 0 0,-1-1 0,1 2 0,-1-1 0,0 1 0,0 0 0,0 0 0,-1 1 0,0 0 0,7 6 0,52 59 0,-24-24 0,-11-13 0,27 37 0,-37-44 0,-1-3 0,2-2 0,0 0 0,0-1 0,49 32 0,-61-45 0,0 2 0,0-1 0,12 15 0,17 17 0,-9-15 0,1-2 0,2-1 0,0-1 0,40 18 0,-55-30 0,-1 1 0,0 0 0,16 14 0,-16-11 0,0-1 0,28 15 0,173 95-1365,-202-114-5461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8:1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24575,'62'-1'0,"-3"0"0,0 2 0,103 16 0,-88-5 0,-45-8 0,1 1 0,-1 1 0,35 13 0,94 32 0,-126-39 0,67 15 0,-38-12 0,-60-14 0,20 4 0,-1 1 0,0 1 0,0 1 0,24 13 0,-27-13 0,1 0 0,0-1 0,0-1 0,22 3 0,26 10 0,86 39 0,-22-30 0,69 8 0,-186-33 25,1 0 0,-1 0-1,0 2 1,16 6 0,-17-5-323,1-1 0,0-1 1,0 0-1,13 2 0,-5-4-6528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21:58:28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198 3012 24575,'-1'-15'0,"1"1"0,1-1 0,0 1 0,0-1 0,2 1 0,-1 0 0,2 0 0,0 0 0,0 0 0,1 1 0,0 0 0,1 0 0,10-16 0,-2 3 0,-1-2 0,9-30 0,15-30 0,-29 70 0,-1-2 0,0 1 0,-2-1 0,5-26 0,10-34 0,-13 53 0,-1-1 0,3-28 0,1-4 0,-1-13 0,-8 58 0,1 0 0,0 0 0,0 1 0,1-1 0,1 1 0,8-24 0,-1 7 0,-1-1 0,-1 0 0,-1-1 0,-2 1 0,-1-2 0,1-37 0,-4 61 0,0-1 0,0 1 0,1 0 0,0 0 0,0 0 0,1 0 0,0 0 0,1 1 0,0 0 0,6-8 0,10-12 0,36-40 0,-29 36 0,71-92 0,-75 100 0,1 1 0,1 2 0,1 0 0,1 3 0,1 0 0,0 2 0,61-25 0,-27 17 0,-40 14 0,0 2 0,46-10 0,-12 6 0,-35 7 0,0 2 0,35-3 0,-34 5 0,46-10 0,-46 6 0,46-3 0,58 11 0,60-4 0,-165-2 0,-1-1 0,1 0 0,21-11 0,-25 9 0,0 1 0,0 1 0,1 0 0,35-2 0,-27 6 0,1 0 0,-1-3 0,33-7 0,-22 4 0,-1 1 0,1 3 0,0 2 0,51 5 0,-35-1 0,60-6 0,-87-2 0,0-2 0,0-1 0,-1-2 0,0 0 0,-1-2 0,25-16 0,-13 8 0,63-24 0,109-45 0,-180 77 0,0-2 0,-2-2 0,1-1 0,-2-1 0,0-1 0,-1-2 0,43-46 0,-33 23 0,-29 34 0,1 1 0,0 0 0,0 0 0,1 1 0,11-9 0,-9 8 0,0-1 0,0 0 0,-1 0 0,11-16 0,-12 14 0,1 1 0,1 0 0,-1 1 0,16-13 0,27-14 0,63-34 0,-106 65 0,0-1 0,-1 0 0,1 0 0,-1-1 0,11-13 0,-12 13 0,0 0 0,0 1 0,1-1 0,0 2 0,0-1 0,0 1 0,10-4 0,56-33 0,-62 35 0,0 0 0,0 0 0,1 2 0,0-1 0,0 2 0,0 0 0,0 1 0,1 1 0,21-3 0,-9 4 0,-12 0 0,0 1 0,0 1 0,0 0 0,0 1 0,0 1 0,0 0 0,14 5 0,-24-5 0,-1 0 0,0 0 0,0 1 0,0-1 0,-1 1 0,1-1 0,0 1 0,-1 0 0,0 0 0,1 1 0,-1-1 0,0 1 0,-1-1 0,1 1 0,2 6 0,17 69 0,-8-28 0,-11-44 0,12 34 0,-1 1 0,-1 0 0,7 54 0,-8-27 0,-5-38 0,-2 0 0,2 47 0,-5-6 0,-4 124 0,-1-177 0,0 1 0,-2-1 0,0-1 0,-1 1 0,0-1 0,-1-1 0,-1 1 0,-19 28 0,-8 17 0,6-8 0,20-39 0,0 1 0,1 0 0,1 0 0,1 1 0,-11 36 0,7 2 0,3 1 0,1-1 0,3 1 0,1 0 0,9 102 0,-4-139 0,2-1 0,-1 0 0,2 0 0,1-1 0,0 0 0,0 0 0,15 28 0,0-7 0,1-2 0,32 42 0,-17-34 0,63 60 0,-48-51 0,106 94 0,-60-22 0,-84-108 0,0 0 0,-1 1 0,-1 1 0,-1 0 0,0 1 0,-2 0 0,9 24 0,-14-30 0,-1 0 0,0 0 0,-1 0 0,-1 0 0,0 0 0,-1 0 0,0 0 0,-1 0 0,0 1 0,-1-1 0,-1-1 0,-5 21 0,4-30 0,1 1 0,-1-1 0,1 0 0,-1 0 0,0 0 0,-1-1 0,1 1 0,-1-1 0,0 0 0,0-1 0,0 1 0,0-1 0,0-1 0,-1 1 0,-6 2 0,-9 3 0,-1-1 0,-35 6 0,-26-4 0,55-7 0,-50 10 0,-25 2 0,74-11 0,-49 10 0,33-5 0,-1-2 0,0-2 0,0-3 0,-48-5 0,-11 0 0,67 5 0,2 0 0,1-2 0,-1-1 0,-65-15 0,76 12 0,1 1 0,-1 1 0,-32 2 0,30 1 0,0-2 0,-40-7 0,-2-2 0,0 3 0,0 4 0,-93 7 0,33 0 0,100-3 0,-1 1 0,0 1 0,-48 13 0,43-9 0,0-1 0,0-2 0,-1-2 0,-47-4 0,33 0 0,-58 6 0,38 11 0,51-8 0,0-2 0,-30 2 0,30-5 0,-12-1 0,0 2 0,-56 12 0,41-6 0,-1-2 0,1-2 0,-92-7 0,33 0 0,-1309 3 0,1391-2 0,1-1 0,0 0 0,0-2 0,1-1 0,-22-9 0,13 0 0,1-2 0,1 0 0,-36-31 0,60 45 0,0 0 0,0-1 0,1 1 0,-1-1 0,1 0 0,0 0 0,0 0 0,0 0 0,0-1 0,0 0 0,1 1 0,0-1 0,0 0 0,-3-10 0,5 12 0,-1 0 0,1 0 0,0-1 0,0 1 0,0 0 0,0-1 0,0 1 0,1 0 0,-1 0 0,1-1 0,0 1 0,0 0 0,0 0 0,0 0 0,0 0 0,0 0 0,1 0 0,0 1 0,-1-1 0,1 0 0,0 1 0,0-1 0,0 1 0,3-3 0,25-22-1365,-16 17-5461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0.png"/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12" Type="http://schemas.openxmlformats.org/officeDocument/2006/relationships/customXml" Target="../ink/ink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-blox.com/en/blogs/insights/mqtt-beginners-guide" TargetMode="External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7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EC80E35D-8236-7D4D-F858-3F6389C84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4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E8316-B98C-3765-22F9-237C988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Sum Product Network Cloud-Edge Co-Inference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496FC-AF50-866C-BBDD-F38596E0C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highlight>
                  <a:srgbClr val="C0C0C0"/>
                </a:highlight>
              </a:rPr>
              <a:t>Advanced Topics In Cloud Computing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Daniel Redder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8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54C-8E2E-B95E-268D-FB733393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Aware Path partitioning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9CA6D-9666-7217-7DC5-9B560CBA57B1}"/>
                  </a:ext>
                </a:extLst>
              </p:cNvPr>
              <p:cNvSpPr txBox="1"/>
              <p:nvPr/>
            </p:nvSpPr>
            <p:spPr>
              <a:xfrm>
                <a:off x="497839" y="1814236"/>
                <a:ext cx="10206603" cy="427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is in milliseconds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Node processing is in nanoseconds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 and Output </a:t>
                </a:r>
                <a:r>
                  <a:rPr lang="en-US" dirty="0">
                    <a:sym typeface="Wingdings" panose="05000000000000000000" pitchFamily="2" charset="2"/>
                  </a:rPr>
                  <a:t> edge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&gt;= #nodes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C0C0C0"/>
                    </a:highlight>
                  </a:rPr>
                  <a:t>Only on edge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highlight>
                    <a:srgbClr val="C0C0C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&lt; #nodes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C0C0C0"/>
                    </a:highlight>
                  </a:rPr>
                  <a:t>All Cloud or Co-inference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highlight>
                    <a:srgbClr val="C0C0C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highlight>
                    <a:srgbClr val="C0C0C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no </a:t>
                </a:r>
                <a:r>
                  <a:rPr lang="en-US" dirty="0" err="1"/>
                  <a:t>leaf</a:t>
                </a:r>
                <a:r>
                  <a:rPr lang="en-US" dirty="0" err="1">
                    <a:sym typeface="Wingdings" panose="05000000000000000000" pitchFamily="2" charset="2"/>
                  </a:rPr>
                  <a:t>root</a:t>
                </a:r>
                <a:r>
                  <a:rPr lang="en-US" dirty="0"/>
                  <a:t> paths exist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nodes: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C0C0C0"/>
                    </a:highlight>
                  </a:rPr>
                  <a:t>All cloud inference</a:t>
                </a:r>
                <a:r>
                  <a:rPr lang="en-US" dirty="0"/>
                  <a:t> or </a:t>
                </a:r>
                <a:r>
                  <a:rPr lang="en-US" dirty="0">
                    <a:highlight>
                      <a:srgbClr val="C0C0C0"/>
                    </a:highlight>
                  </a:rPr>
                  <a:t>Existing Partition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Else: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C0C0C0"/>
                    </a:highlight>
                  </a:rPr>
                  <a:t>Add the path which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𝐺𝑟𝑒𝑎𝑡𝑒𝑟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9CA6D-9666-7217-7DC5-9B560CBA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9" y="1814236"/>
                <a:ext cx="10206603" cy="4275209"/>
              </a:xfrm>
              <a:prstGeom prst="rect">
                <a:avLst/>
              </a:prstGeom>
              <a:blipFill>
                <a:blip r:embed="rId2"/>
                <a:stretch>
                  <a:fillRect l="-418" t="-856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Sum-Product Networks*">
            <a:extLst>
              <a:ext uri="{FF2B5EF4-FFF2-40B4-BE49-F238E27FC236}">
                <a16:creationId xmlns:a16="http://schemas.microsoft.com/office/drawing/2014/main" id="{7E2555E1-D51A-711C-C29E-F04D1C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11" y="1519902"/>
            <a:ext cx="2085319" cy="15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28DAD7-B9CD-44E3-BBDB-7C1C47444AEF}"/>
              </a:ext>
            </a:extLst>
          </p:cNvPr>
          <p:cNvCxnSpPr/>
          <p:nvPr/>
        </p:nvCxnSpPr>
        <p:spPr>
          <a:xfrm>
            <a:off x="3362960" y="3901440"/>
            <a:ext cx="86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88A18-5393-BD81-C1BA-D6F53239ECF4}"/>
              </a:ext>
            </a:extLst>
          </p:cNvPr>
          <p:cNvSpPr txBox="1"/>
          <p:nvPr/>
        </p:nvSpPr>
        <p:spPr>
          <a:xfrm>
            <a:off x="4458220" y="3185467"/>
            <a:ext cx="4584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edge not at Leaf</a:t>
            </a:r>
          </a:p>
          <a:p>
            <a:r>
              <a:rPr lang="en-US" dirty="0">
                <a:highlight>
                  <a:srgbClr val="C0C0C0"/>
                </a:highlight>
              </a:rPr>
              <a:t>2x network latency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edge not path to root</a:t>
            </a:r>
          </a:p>
          <a:p>
            <a:r>
              <a:rPr lang="en-US" dirty="0">
                <a:highlight>
                  <a:srgbClr val="C0C0C0"/>
                </a:highlight>
              </a:rPr>
              <a:t>2x network latency added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0BD527-6D76-18B5-C518-D1F39035497B}"/>
                  </a:ext>
                </a:extLst>
              </p14:cNvPr>
              <p14:cNvContentPartPr/>
              <p14:nvPr/>
            </p14:nvContentPartPr>
            <p14:xfrm>
              <a:off x="4581560" y="2484395"/>
              <a:ext cx="784800" cy="631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0BD527-6D76-18B5-C518-D1F3903549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920" y="2475395"/>
                <a:ext cx="80244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E6E9FD-2455-8547-E1D6-D4CC8E347B9D}"/>
                  </a:ext>
                </a:extLst>
              </p14:cNvPr>
              <p14:cNvContentPartPr/>
              <p14:nvPr/>
            </p14:nvContentPartPr>
            <p14:xfrm>
              <a:off x="4945320" y="1462160"/>
              <a:ext cx="1842120" cy="1626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E6E9FD-2455-8547-E1D6-D4CC8E347B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6320" y="1453160"/>
                <a:ext cx="1859760" cy="16444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4" descr="Sum-Product Networks*">
            <a:extLst>
              <a:ext uri="{FF2B5EF4-FFF2-40B4-BE49-F238E27FC236}">
                <a16:creationId xmlns:a16="http://schemas.microsoft.com/office/drawing/2014/main" id="{D4EA6099-A5F5-AE14-B5C9-5A01BC10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02" y="1462160"/>
            <a:ext cx="2085319" cy="15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4D648D1-F85A-4444-3D3F-BF192B40BF3E}"/>
                  </a:ext>
                </a:extLst>
              </p14:cNvPr>
              <p14:cNvContentPartPr/>
              <p14:nvPr/>
            </p14:nvContentPartPr>
            <p14:xfrm>
              <a:off x="6816240" y="1704080"/>
              <a:ext cx="1485360" cy="1386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4D648D1-F85A-4444-3D3F-BF192B40BF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7240" y="1695440"/>
                <a:ext cx="150300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D3094C-B020-28F0-65A9-C950C1792707}"/>
                  </a:ext>
                </a:extLst>
              </p14:cNvPr>
              <p14:cNvContentPartPr/>
              <p14:nvPr/>
            </p14:nvContentPartPr>
            <p14:xfrm>
              <a:off x="7944120" y="1442360"/>
              <a:ext cx="985320" cy="1443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D3094C-B020-28F0-65A9-C950C1792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5480" y="1433360"/>
                <a:ext cx="1002960" cy="146124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11E48-AB92-5C11-D071-2AC859C507BA}"/>
              </a:ext>
            </a:extLst>
          </p:cNvPr>
          <p:cNvCxnSpPr/>
          <p:nvPr/>
        </p:nvCxnSpPr>
        <p:spPr>
          <a:xfrm>
            <a:off x="7467600" y="3185467"/>
            <a:ext cx="0" cy="147732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D1F670-4F8A-C295-DE9F-F6BD3B84E2FA}"/>
              </a:ext>
            </a:extLst>
          </p:cNvPr>
          <p:cNvSpPr txBox="1"/>
          <p:nvPr/>
        </p:nvSpPr>
        <p:spPr>
          <a:xfrm>
            <a:off x="7572260" y="3716774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want: Full paths </a:t>
            </a:r>
            <a:r>
              <a:rPr lang="en-US" dirty="0" err="1"/>
              <a:t>leaf</a:t>
            </a:r>
            <a:r>
              <a:rPr lang="en-US" dirty="0" err="1">
                <a:sym typeface="Wingdings" panose="05000000000000000000" pitchFamily="2" charset="2"/>
              </a:rPr>
              <a:t>root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D09695-0D8D-2D72-A599-E5DF2089A036}"/>
                  </a:ext>
                </a:extLst>
              </p14:cNvPr>
              <p14:cNvContentPartPr/>
              <p14:nvPr/>
            </p14:nvContentPartPr>
            <p14:xfrm>
              <a:off x="197828" y="4940374"/>
              <a:ext cx="567360" cy="913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D09695-0D8D-2D72-A599-E5DF2089A0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188" y="4931374"/>
                <a:ext cx="58500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1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FD1E-1C08-99DB-2F23-F56F96D8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Cloud Connection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0E41E-665E-EEDE-DAF1-35CDE9B7E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698173"/>
              </p:ext>
            </p:extLst>
          </p:nvPr>
        </p:nvGraphicFramePr>
        <p:xfrm>
          <a:off x="430048" y="1247430"/>
          <a:ext cx="7528537" cy="311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MQTT beginner's guide | u-blox">
            <a:extLst>
              <a:ext uri="{FF2B5EF4-FFF2-40B4-BE49-F238E27FC236}">
                <a16:creationId xmlns:a16="http://schemas.microsoft.com/office/drawing/2014/main" id="{7DB2577C-6655-F1BD-4BA2-39484A16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35" y="2501679"/>
            <a:ext cx="3464607" cy="140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4E978-D432-69AC-1D96-1C632CD71C1C}"/>
              </a:ext>
            </a:extLst>
          </p:cNvPr>
          <p:cNvSpPr txBox="1"/>
          <p:nvPr/>
        </p:nvSpPr>
        <p:spPr>
          <a:xfrm>
            <a:off x="8071457" y="4182931"/>
            <a:ext cx="40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/>
              </a:rPr>
              <a:t>Diagram of MQTT</a:t>
            </a:r>
            <a:r>
              <a:rPr lang="en-US" dirty="0"/>
              <a:t>, a IoT communication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60F8C-5F60-33C1-E49A-524732CD9248}"/>
              </a:ext>
            </a:extLst>
          </p:cNvPr>
          <p:cNvSpPr txBox="1"/>
          <p:nvPr/>
        </p:nvSpPr>
        <p:spPr>
          <a:xfrm>
            <a:off x="360656" y="1936788"/>
            <a:ext cx="77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IoT communication path for Microprocessor without CLI/</a:t>
            </a:r>
            <a:r>
              <a:rPr lang="en-US" dirty="0" err="1">
                <a:highlight>
                  <a:srgbClr val="C0C0C0"/>
                </a:highlight>
              </a:rPr>
              <a:t>sdk</a:t>
            </a:r>
            <a:r>
              <a:rPr lang="en-US" dirty="0">
                <a:highlight>
                  <a:srgbClr val="C0C0C0"/>
                </a:highlight>
              </a:rPr>
              <a:t> support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E035540-9ED8-9AF7-BE15-6DB6B5C62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48849"/>
              </p:ext>
            </p:extLst>
          </p:nvPr>
        </p:nvGraphicFramePr>
        <p:xfrm>
          <a:off x="954155" y="3202112"/>
          <a:ext cx="6523802" cy="269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C7F57F-2FAD-F9A0-2F00-92F733CEBD71}"/>
              </a:ext>
            </a:extLst>
          </p:cNvPr>
          <p:cNvSpPr txBox="1"/>
          <p:nvPr/>
        </p:nvSpPr>
        <p:spPr>
          <a:xfrm>
            <a:off x="430048" y="3567499"/>
            <a:ext cx="77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Alternative communication route for full Python implementations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90598EFA-7A6E-1B89-3391-9936633FA7F9}"/>
              </a:ext>
            </a:extLst>
          </p:cNvPr>
          <p:cNvSpPr/>
          <p:nvPr/>
        </p:nvSpPr>
        <p:spPr>
          <a:xfrm>
            <a:off x="7321970" y="1871409"/>
            <a:ext cx="393106" cy="3693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35C9-3B33-013E-9950-DB209DFE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- Micro SPN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31E35-0027-B110-0648-EFE67B6AFF0B}"/>
              </a:ext>
            </a:extLst>
          </p:cNvPr>
          <p:cNvSpPr txBox="1"/>
          <p:nvPr/>
        </p:nvSpPr>
        <p:spPr>
          <a:xfrm>
            <a:off x="277359" y="1547184"/>
            <a:ext cx="5507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SPFlow</a:t>
            </a:r>
            <a:r>
              <a:rPr lang="en-US" b="1" dirty="0"/>
              <a:t>: the most popular SPN implementation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relies on </a:t>
            </a:r>
            <a:r>
              <a:rPr lang="en-US" dirty="0" err="1"/>
              <a:t>numpy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significant overhead </a:t>
            </a:r>
            <a:br>
              <a:rPr lang="en-US" dirty="0"/>
            </a:br>
            <a:r>
              <a:rPr lang="en-US" i="1" dirty="0"/>
              <a:t>for a microcontroller</a:t>
            </a:r>
          </a:p>
          <a:p>
            <a:endParaRPr lang="en-US" i="1" dirty="0"/>
          </a:p>
          <a:p>
            <a:r>
              <a:rPr lang="en-US" b="1" dirty="0" err="1"/>
              <a:t>MicroSPFlow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utilize </a:t>
            </a:r>
            <a:r>
              <a:rPr lang="en-US" dirty="0" err="1"/>
              <a:t>SPFlow</a:t>
            </a:r>
            <a:r>
              <a:rPr lang="en-US" dirty="0"/>
              <a:t> string formatting of SPNs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Joint, and Marginal inference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communicate with AWS IOT core through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</a:t>
            </a:r>
            <a:r>
              <a:rPr lang="en-US" dirty="0" err="1"/>
              <a:t>SPFlow</a:t>
            </a:r>
            <a:r>
              <a:rPr lang="en-US" dirty="0"/>
              <a:t> DSL for storing/Running SPNs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D235A-F60C-6EA5-0CE0-E2FFE956657F}"/>
              </a:ext>
            </a:extLst>
          </p:cNvPr>
          <p:cNvCxnSpPr/>
          <p:nvPr/>
        </p:nvCxnSpPr>
        <p:spPr>
          <a:xfrm>
            <a:off x="5734229" y="1377736"/>
            <a:ext cx="0" cy="49803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D851A5-4012-5A21-930F-3A3861E6F593}"/>
              </a:ext>
            </a:extLst>
          </p:cNvPr>
          <p:cNvSpPr/>
          <p:nvPr/>
        </p:nvSpPr>
        <p:spPr>
          <a:xfrm>
            <a:off x="8269357" y="1690688"/>
            <a:ext cx="8348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D1630-24B6-710A-FEBE-47BF3C251E48}"/>
                  </a:ext>
                </a:extLst>
              </p:cNvPr>
              <p:cNvSpPr txBox="1"/>
              <p:nvPr/>
            </p:nvSpPr>
            <p:spPr>
              <a:xfrm>
                <a:off x="6013174" y="1690688"/>
                <a:ext cx="542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profiling_microspn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highlight>
                      <a:srgbClr val="FFFF00"/>
                    </a:highlight>
                  </a:rPr>
                  <a:t> Edge </a:t>
                </a:r>
                <a:r>
                  <a:rPr lang="en-US" dirty="0">
                    <a:sym typeface="Wingdings" panose="05000000000000000000" pitchFamily="2" charset="2"/>
                  </a:rPr>
                  <a:t> Cloud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D1630-24B6-710A-FEBE-47BF3C25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174" y="1690688"/>
                <a:ext cx="5426764" cy="369332"/>
              </a:xfrm>
              <a:prstGeom prst="rect">
                <a:avLst/>
              </a:prstGeom>
              <a:blipFill>
                <a:blip r:embed="rId2"/>
                <a:stretch>
                  <a:fillRect l="-89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D3C37E-8336-662B-62E0-6D56E16A0FDC}"/>
              </a:ext>
            </a:extLst>
          </p:cNvPr>
          <p:cNvCxnSpPr>
            <a:stCxn id="7" idx="2"/>
          </p:cNvCxnSpPr>
          <p:nvPr/>
        </p:nvCxnSpPr>
        <p:spPr>
          <a:xfrm>
            <a:off x="8726556" y="2060020"/>
            <a:ext cx="1" cy="35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5D6C0-A703-7C73-6D82-A5E4FC6AB68E}"/>
                  </a:ext>
                </a:extLst>
              </p:cNvPr>
              <p:cNvSpPr txBox="1"/>
              <p:nvPr/>
            </p:nvSpPr>
            <p:spPr>
              <a:xfrm>
                <a:off x="5943601" y="2387223"/>
                <a:ext cx="6321284" cy="346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Aware_path_partitioner(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/>
                  <a:t>    )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dirty="0" err="1">
                    <a:sym typeface="Wingdings" panose="05000000000000000000" pitchFamily="2" charset="2"/>
                  </a:rPr>
                  <a:t>edgePart</a:t>
                </a:r>
                <a:r>
                  <a:rPr lang="en-US" sz="1600" dirty="0">
                    <a:sym typeface="Wingdings" panose="05000000000000000000" pitchFamily="2" charset="2"/>
                  </a:rPr>
                  <a:t>, </a:t>
                </a:r>
                <a:r>
                  <a:rPr lang="en-US" sz="1600" dirty="0" err="1">
                    <a:sym typeface="Wingdings" panose="05000000000000000000" pitchFamily="2" charset="2"/>
                  </a:rPr>
                  <a:t>cloudPart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F5D6C0-A703-7C73-6D82-A5E4FC6A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387223"/>
                <a:ext cx="6321284" cy="346826"/>
              </a:xfrm>
              <a:prstGeom prst="rect">
                <a:avLst/>
              </a:prstGeom>
              <a:blipFill>
                <a:blip r:embed="rId3"/>
                <a:stretch>
                  <a:fillRect l="-48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06E55C4-0549-C9BA-2DE5-6C37DE92ADD8}"/>
              </a:ext>
            </a:extLst>
          </p:cNvPr>
          <p:cNvSpPr/>
          <p:nvPr/>
        </p:nvSpPr>
        <p:spPr>
          <a:xfrm>
            <a:off x="5794486" y="1470991"/>
            <a:ext cx="6033075" cy="1590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52C5F-7D0F-BA32-DAB6-F9DF2BDA61B2}"/>
              </a:ext>
            </a:extLst>
          </p:cNvPr>
          <p:cNvSpPr txBox="1"/>
          <p:nvPr/>
        </p:nvSpPr>
        <p:spPr>
          <a:xfrm>
            <a:off x="10113906" y="1143762"/>
            <a:ext cx="213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Process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116B2E-DBAF-5E62-7CA0-4FECAB11D064}"/>
              </a:ext>
            </a:extLst>
          </p:cNvPr>
          <p:cNvSpPr/>
          <p:nvPr/>
        </p:nvSpPr>
        <p:spPr>
          <a:xfrm>
            <a:off x="5871654" y="3601107"/>
            <a:ext cx="6033075" cy="276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BF2CF-2E65-7E11-48C3-72B73240D70D}"/>
              </a:ext>
            </a:extLst>
          </p:cNvPr>
          <p:cNvSpPr txBox="1"/>
          <p:nvPr/>
        </p:nvSpPr>
        <p:spPr>
          <a:xfrm>
            <a:off x="10174162" y="3231775"/>
            <a:ext cx="213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2E355-65DB-C0A1-D2AF-D80A1C7E13C1}"/>
              </a:ext>
            </a:extLst>
          </p:cNvPr>
          <p:cNvSpPr txBox="1"/>
          <p:nvPr/>
        </p:nvSpPr>
        <p:spPr>
          <a:xfrm>
            <a:off x="6095999" y="3729403"/>
            <a:ext cx="5885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co_inference</a:t>
            </a:r>
            <a:r>
              <a:rPr lang="en-US" dirty="0"/>
              <a:t>(marginals, data)  </a:t>
            </a:r>
            <a:r>
              <a:rPr lang="en-US" dirty="0">
                <a:highlight>
                  <a:srgbClr val="FFFF00"/>
                </a:highlight>
              </a:rPr>
              <a:t>Edge</a:t>
            </a:r>
          </a:p>
          <a:p>
            <a:r>
              <a:rPr lang="en-US" dirty="0">
                <a:highlight>
                  <a:srgbClr val="FFFF00"/>
                </a:highlight>
              </a:rPr>
              <a:t>@Asynchronous</a:t>
            </a:r>
          </a:p>
          <a:p>
            <a:r>
              <a:rPr lang="en-US" dirty="0"/>
              <a:t>Root Sum Calculation(edgePartResult, cloudPartResult)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Await</a:t>
            </a:r>
            <a:endParaRPr lang="en-US" dirty="0"/>
          </a:p>
          <a:p>
            <a:r>
              <a:rPr lang="en-US" dirty="0"/>
              <a:t>processing (</a:t>
            </a:r>
            <a:r>
              <a:rPr lang="en-US" dirty="0" err="1"/>
              <a:t>edgePart</a:t>
            </a:r>
            <a:r>
              <a:rPr lang="en-US" dirty="0"/>
              <a:t>, marginals, data) – </a:t>
            </a:r>
            <a:r>
              <a:rPr lang="en-US" sz="1200" dirty="0"/>
              <a:t>marginal overhead</a:t>
            </a:r>
          </a:p>
          <a:p>
            <a:endParaRPr lang="en-US" sz="1200" dirty="0"/>
          </a:p>
          <a:p>
            <a:r>
              <a:rPr lang="en-US" dirty="0">
                <a:highlight>
                  <a:srgbClr val="FFFF00"/>
                </a:highlight>
              </a:rPr>
              <a:t>Await</a:t>
            </a:r>
          </a:p>
          <a:p>
            <a:r>
              <a:rPr lang="en-US" dirty="0" err="1"/>
              <a:t>cloudprocessing</a:t>
            </a:r>
            <a:r>
              <a:rPr lang="en-US" dirty="0"/>
              <a:t>(</a:t>
            </a:r>
            <a:r>
              <a:rPr lang="en-US" dirty="0" err="1"/>
              <a:t>cloudPart,marginals,data</a:t>
            </a:r>
            <a:r>
              <a:rPr lang="en-US" dirty="0"/>
              <a:t>) – MQTT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DD105-959D-25A9-679B-52A5BCF6E6BF}"/>
              </a:ext>
            </a:extLst>
          </p:cNvPr>
          <p:cNvSpPr txBox="1"/>
          <p:nvPr/>
        </p:nvSpPr>
        <p:spPr>
          <a:xfrm>
            <a:off x="9520172" y="2699838"/>
            <a:ext cx="243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Edge</a:t>
            </a:r>
            <a:r>
              <a:rPr lang="en-US" dirty="0"/>
              <a:t>        </a:t>
            </a:r>
            <a:r>
              <a:rPr lang="en-US" dirty="0">
                <a:highlight>
                  <a:srgbClr val="FFFF00"/>
                </a:highlight>
              </a:rPr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8CB07-6F85-C594-1F88-5CC927EA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2" y="5947845"/>
            <a:ext cx="5129057" cy="385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F8912-C437-049F-C16F-793BCB019107}"/>
              </a:ext>
            </a:extLst>
          </p:cNvPr>
          <p:cNvSpPr txBox="1"/>
          <p:nvPr/>
        </p:nvSpPr>
        <p:spPr>
          <a:xfrm>
            <a:off x="669202" y="6333488"/>
            <a:ext cx="468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SPFlow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Domain Specific Language</a:t>
            </a:r>
          </a:p>
        </p:txBody>
      </p:sp>
    </p:spTree>
    <p:extLst>
      <p:ext uri="{BB962C8B-B14F-4D97-AF65-F5344CB8AC3E}">
        <p14:creationId xmlns:p14="http://schemas.microsoft.com/office/powerpoint/2010/main" val="3784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C360-9208-8B37-0294-E372347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Configuration &amp; Variables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F9F98FF-FC80-D77D-90E8-59161D83B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843217"/>
              </p:ext>
            </p:extLst>
          </p:nvPr>
        </p:nvGraphicFramePr>
        <p:xfrm>
          <a:off x="553340" y="1690688"/>
          <a:ext cx="2386412" cy="80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F8C8F74-0DBD-0FB9-FF10-8EACA73C6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643821"/>
              </p:ext>
            </p:extLst>
          </p:nvPr>
        </p:nvGraphicFramePr>
        <p:xfrm>
          <a:off x="553340" y="2864977"/>
          <a:ext cx="4215213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B2625646-5467-9D28-0F60-F2BBA92070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1082839"/>
                  </p:ext>
                </p:extLst>
              </p:nvPr>
            </p:nvGraphicFramePr>
            <p:xfrm>
              <a:off x="6237362" y="1690688"/>
              <a:ext cx="5401297" cy="45311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>
          <p:graphicFrame>
            <p:nvGraphicFramePr>
              <p:cNvPr id="9" name="Diagram 8">
                <a:extLst>
                  <a:ext uri="{FF2B5EF4-FFF2-40B4-BE49-F238E27FC236}">
                    <a16:creationId xmlns:a16="http://schemas.microsoft.com/office/drawing/2014/main" id="{B2625646-5467-9D28-0F60-F2BBA92070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61082839"/>
                  </p:ext>
                </p:extLst>
              </p:nvPr>
            </p:nvGraphicFramePr>
            <p:xfrm>
              <a:off x="6237362" y="1690688"/>
              <a:ext cx="5401297" cy="45311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3" r:qs="rId14" r:cs="rId15"/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FA44FFF-0103-8919-05A0-5BC3DAF1397F}"/>
              </a:ext>
            </a:extLst>
          </p:cNvPr>
          <p:cNvSpPr txBox="1"/>
          <p:nvPr/>
        </p:nvSpPr>
        <p:spPr>
          <a:xfrm>
            <a:off x="553340" y="2580830"/>
            <a:ext cx="43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Aware Path Partitioning &amp; MQTT</a:t>
            </a:r>
          </a:p>
        </p:txBody>
      </p:sp>
    </p:spTree>
    <p:extLst>
      <p:ext uri="{BB962C8B-B14F-4D97-AF65-F5344CB8AC3E}">
        <p14:creationId xmlns:p14="http://schemas.microsoft.com/office/powerpoint/2010/main" val="11019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3D3C-43E2-5375-7820-A9E67BC9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4E9015-D77D-7E55-CA6C-A828051A8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73892"/>
              </p:ext>
            </p:extLst>
          </p:nvPr>
        </p:nvGraphicFramePr>
        <p:xfrm>
          <a:off x="1035109" y="1901439"/>
          <a:ext cx="4887483" cy="272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52">
                  <a:extLst>
                    <a:ext uri="{9D8B030D-6E8A-4147-A177-3AD203B41FA5}">
                      <a16:colId xmlns:a16="http://schemas.microsoft.com/office/drawing/2014/main" val="3937221775"/>
                    </a:ext>
                  </a:extLst>
                </a:gridCol>
                <a:gridCol w="3644331">
                  <a:extLst>
                    <a:ext uri="{9D8B030D-6E8A-4147-A177-3AD203B41FA5}">
                      <a16:colId xmlns:a16="http://schemas.microsoft.com/office/drawing/2014/main" val="1225403380"/>
                    </a:ext>
                  </a:extLst>
                </a:gridCol>
              </a:tblGrid>
              <a:tr h="53051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#nodes on </a:t>
                      </a:r>
                      <a:r>
                        <a:rPr lang="en-US" dirty="0" err="1"/>
                        <a:t>SPFlow</a:t>
                      </a:r>
                      <a:r>
                        <a:rPr lang="en-US" dirty="0"/>
                        <a:t> trained SPN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49079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Baudio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38164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bnetflix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7317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/>
                        <a:t>jester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01865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kdd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68515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msnbc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13271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nltcs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33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3D1FD6-F957-A0DA-60C8-D2EA4FD181A6}"/>
              </a:ext>
            </a:extLst>
          </p:cNvPr>
          <p:cNvSpPr txBox="1"/>
          <p:nvPr/>
        </p:nvSpPr>
        <p:spPr>
          <a:xfrm>
            <a:off x="-374947" y="4760356"/>
            <a:ext cx="770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Trained with standard structure training from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SPFlow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datasets from here https://github.com/SPFlow/SPFlow/tree/master/src/spn/data/binary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F5ED2-0A5D-7EE2-CA08-A3234FCAE89D}"/>
              </a:ext>
            </a:extLst>
          </p:cNvPr>
          <p:cNvSpPr txBox="1"/>
          <p:nvPr/>
        </p:nvSpPr>
        <p:spPr>
          <a:xfrm>
            <a:off x="6742633" y="1901439"/>
            <a:ext cx="3751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Discretized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processing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Gaussian Mixture Model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implemented</a:t>
            </a:r>
          </a:p>
        </p:txBody>
      </p:sp>
    </p:spTree>
    <p:extLst>
      <p:ext uri="{BB962C8B-B14F-4D97-AF65-F5344CB8AC3E}">
        <p14:creationId xmlns:p14="http://schemas.microsoft.com/office/powerpoint/2010/main" val="4200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2CFE-EE5C-EEEB-A68F-C116741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Comparative Latency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4A9FEFE-6306-7FD3-E04F-9CFD41D7D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4290"/>
            <a:ext cx="5534025" cy="3593523"/>
          </a:xfrm>
          <a:prstGeom prst="rect">
            <a:avLst/>
          </a:prstGeom>
        </p:spPr>
      </p:pic>
      <p:pic>
        <p:nvPicPr>
          <p:cNvPr id="16" name="Picture 1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19AB1BAD-320C-038B-6FB4-852799BE4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8" y="2004290"/>
            <a:ext cx="5534026" cy="359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5081-5E88-D2E7-4904-81BC01DC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Total Latency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7025CD-C912-6E79-FD27-F985A4F2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80" y="1690688"/>
            <a:ext cx="7264240" cy="47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0332-34AA-7D5E-FCAE-C5B5E36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Overall Data</a:t>
            </a:r>
          </a:p>
        </p:txBody>
      </p:sp>
      <p:pic>
        <p:nvPicPr>
          <p:cNvPr id="9" name="Picture 8" descr="Graphical user interface, application, table, calendar&#10;&#10;Description automatically generated">
            <a:extLst>
              <a:ext uri="{FF2B5EF4-FFF2-40B4-BE49-F238E27FC236}">
                <a16:creationId xmlns:a16="http://schemas.microsoft.com/office/drawing/2014/main" id="{37FC7348-B23C-7F31-B232-0FFDBFE36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85" y="0"/>
            <a:ext cx="3716515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A8E52-848B-80D7-53CE-62049D099278}"/>
                  </a:ext>
                </a:extLst>
              </p:cNvPr>
              <p:cNvSpPr txBox="1"/>
              <p:nvPr/>
            </p:nvSpPr>
            <p:spPr>
              <a:xfrm>
                <a:off x="1281868" y="1991170"/>
                <a:ext cx="5272755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Normalized across latencies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Inference = </a:t>
                </a:r>
                <a:r>
                  <a:rPr lang="en-US" dirty="0" err="1"/>
                  <a:t>SPFlow</a:t>
                </a:r>
                <a:r>
                  <a:rPr lang="en-US" dirty="0"/>
                  <a:t> inference results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EA8E52-848B-80D7-53CE-62049D09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68" y="1991170"/>
                <a:ext cx="5272755" cy="932628"/>
              </a:xfrm>
              <a:prstGeom prst="rect">
                <a:avLst/>
              </a:prstGeom>
              <a:blipFill>
                <a:blip r:embed="rId3"/>
                <a:stretch>
                  <a:fillRect l="-694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02A59DE-74A4-700F-CBAA-6397A6101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312312"/>
              </p:ext>
            </p:extLst>
          </p:nvPr>
        </p:nvGraphicFramePr>
        <p:xfrm>
          <a:off x="1094930" y="3429000"/>
          <a:ext cx="4887483" cy="272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52">
                  <a:extLst>
                    <a:ext uri="{9D8B030D-6E8A-4147-A177-3AD203B41FA5}">
                      <a16:colId xmlns:a16="http://schemas.microsoft.com/office/drawing/2014/main" val="3937221775"/>
                    </a:ext>
                  </a:extLst>
                </a:gridCol>
                <a:gridCol w="3644331">
                  <a:extLst>
                    <a:ext uri="{9D8B030D-6E8A-4147-A177-3AD203B41FA5}">
                      <a16:colId xmlns:a16="http://schemas.microsoft.com/office/drawing/2014/main" val="1225403380"/>
                    </a:ext>
                  </a:extLst>
                </a:gridCol>
              </a:tblGrid>
              <a:tr h="53051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#nodes on </a:t>
                      </a:r>
                      <a:r>
                        <a:rPr lang="en-US" dirty="0" err="1"/>
                        <a:t>SPFlow</a:t>
                      </a:r>
                      <a:r>
                        <a:rPr lang="en-US" dirty="0"/>
                        <a:t> trained SPN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49079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Baudio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38164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bnetflix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7317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/>
                        <a:t>jester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01865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kdd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68515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msnbc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13271"/>
                  </a:ext>
                </a:extLst>
              </a:tr>
              <a:tr h="323406">
                <a:tc>
                  <a:txBody>
                    <a:bodyPr/>
                    <a:lstStyle/>
                    <a:p>
                      <a:r>
                        <a:rPr lang="en-US" dirty="0" err="1"/>
                        <a:t>nltcs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3334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748565D-B7B0-A86F-C09D-8803F6A487EB}"/>
              </a:ext>
            </a:extLst>
          </p:cNvPr>
          <p:cNvSpPr/>
          <p:nvPr/>
        </p:nvSpPr>
        <p:spPr>
          <a:xfrm>
            <a:off x="9998579" y="3965249"/>
            <a:ext cx="1589518" cy="1059678"/>
          </a:xfrm>
          <a:prstGeom prst="rect">
            <a:avLst/>
          </a:prstGeom>
          <a:solidFill>
            <a:srgbClr val="FC0000">
              <a:alpha val="25098"/>
            </a:srgbClr>
          </a:solidFill>
          <a:ln>
            <a:solidFill>
              <a:srgbClr val="FC0000">
                <a:alpha val="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642C-52BB-1334-1CBD-588AB7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Co-inference Switch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10A393C-8EBE-9D2D-13DA-5861D859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33" y="1573329"/>
            <a:ext cx="7331403" cy="4760652"/>
          </a:xfrm>
        </p:spPr>
      </p:pic>
    </p:spTree>
    <p:extLst>
      <p:ext uri="{BB962C8B-B14F-4D97-AF65-F5344CB8AC3E}">
        <p14:creationId xmlns:p14="http://schemas.microsoft.com/office/powerpoint/2010/main" val="40542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EAD6-EE8A-AAB2-3902-7B87AF7E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86D0-6820-2D70-0DD6-767E7D47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729" cy="4351338"/>
          </a:xfrm>
        </p:spPr>
        <p:txBody>
          <a:bodyPr/>
          <a:lstStyle/>
          <a:p>
            <a:r>
              <a:rPr lang="en-US" dirty="0"/>
              <a:t>Co-inference solves memory overhead</a:t>
            </a:r>
          </a:p>
          <a:p>
            <a:r>
              <a:rPr lang="en-US" dirty="0"/>
              <a:t>Total Latency decreases with the number of nodes given to Edge</a:t>
            </a:r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More powerful cloud hardware / serverless (works with framework)</a:t>
            </a:r>
          </a:p>
          <a:p>
            <a:r>
              <a:rPr lang="en-US" dirty="0"/>
              <a:t>Truly constrained device testing</a:t>
            </a:r>
          </a:p>
          <a:p>
            <a:r>
              <a:rPr lang="en-US" dirty="0"/>
              <a:t>Computer vision applications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5152-ED4A-0514-100C-18FCB15A7804}"/>
              </a:ext>
            </a:extLst>
          </p:cNvPr>
          <p:cNvSpPr txBox="1"/>
          <p:nvPr/>
        </p:nvSpPr>
        <p:spPr>
          <a:xfrm>
            <a:off x="912262" y="1321356"/>
            <a:ext cx="775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Code: https://github.com/daniel-redder/MicroSPFlow/tree/master/src</a:t>
            </a:r>
          </a:p>
        </p:txBody>
      </p:sp>
    </p:spTree>
    <p:extLst>
      <p:ext uri="{BB962C8B-B14F-4D97-AF65-F5344CB8AC3E}">
        <p14:creationId xmlns:p14="http://schemas.microsoft.com/office/powerpoint/2010/main" val="33275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16F2-FCAF-2BB5-E8AB-E8E4C0D1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A200B2-879F-D1C1-E3FC-AC2BE2720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838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70E4F-03CF-38C2-1D9C-6037CAE9F4EA}"/>
              </a:ext>
            </a:extLst>
          </p:cNvPr>
          <p:cNvCxnSpPr/>
          <p:nvPr/>
        </p:nvCxnSpPr>
        <p:spPr>
          <a:xfrm>
            <a:off x="4751462" y="2632105"/>
            <a:ext cx="0" cy="1281869"/>
          </a:xfrm>
          <a:prstGeom prst="line">
            <a:avLst/>
          </a:prstGeom>
          <a:ln>
            <a:solidFill>
              <a:srgbClr val="F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037E5-5FC0-B029-37C9-1B5323AFE557}"/>
              </a:ext>
            </a:extLst>
          </p:cNvPr>
          <p:cNvCxnSpPr/>
          <p:nvPr/>
        </p:nvCxnSpPr>
        <p:spPr>
          <a:xfrm flipH="1">
            <a:off x="3623417" y="3913974"/>
            <a:ext cx="1119499" cy="0"/>
          </a:xfrm>
          <a:prstGeom prst="line">
            <a:avLst/>
          </a:prstGeom>
          <a:ln>
            <a:solidFill>
              <a:srgbClr val="F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EA3EE-A57D-4DAC-4475-A7CCF7F5833C}"/>
              </a:ext>
            </a:extLst>
          </p:cNvPr>
          <p:cNvCxnSpPr/>
          <p:nvPr/>
        </p:nvCxnSpPr>
        <p:spPr>
          <a:xfrm>
            <a:off x="3623417" y="3913974"/>
            <a:ext cx="0" cy="1333144"/>
          </a:xfrm>
          <a:prstGeom prst="line">
            <a:avLst/>
          </a:prstGeom>
          <a:ln>
            <a:solidFill>
              <a:srgbClr val="F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BC832F-1466-78E5-90FA-A7E4D4A15908}"/>
              </a:ext>
            </a:extLst>
          </p:cNvPr>
          <p:cNvCxnSpPr/>
          <p:nvPr/>
        </p:nvCxnSpPr>
        <p:spPr>
          <a:xfrm>
            <a:off x="10126766" y="2811567"/>
            <a:ext cx="0" cy="1572426"/>
          </a:xfrm>
          <a:prstGeom prst="line">
            <a:avLst/>
          </a:prstGeom>
          <a:ln>
            <a:solidFill>
              <a:srgbClr val="F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99A73-A51F-3C57-BD31-DECA1C60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5E2A-4BD6-FA60-6367-D00FAA74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2" y="1857657"/>
            <a:ext cx="6371490" cy="4659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Sum Product Networks</a:t>
            </a:r>
          </a:p>
          <a:p>
            <a:r>
              <a:rPr lang="en-US" sz="1800" dirty="0"/>
              <a:t>Linear inference time</a:t>
            </a:r>
          </a:p>
          <a:p>
            <a:r>
              <a:rPr lang="en-US" sz="1800" dirty="0"/>
              <a:t>Fast training</a:t>
            </a:r>
          </a:p>
          <a:p>
            <a:r>
              <a:rPr lang="en-US" sz="1800" dirty="0"/>
              <a:t>models a Joint distribution </a:t>
            </a:r>
          </a:p>
          <a:p>
            <a:pPr lvl="1"/>
            <a:r>
              <a:rPr lang="en-US" sz="1400" dirty="0"/>
              <a:t>Marginal P(X_1)</a:t>
            </a:r>
          </a:p>
          <a:p>
            <a:pPr lvl="1"/>
            <a:r>
              <a:rPr lang="en-US" sz="1800" dirty="0"/>
              <a:t>Joint P(X_1, not X_2, X_3, …)</a:t>
            </a:r>
          </a:p>
          <a:p>
            <a:pPr lvl="1"/>
            <a:r>
              <a:rPr lang="en-US" sz="1800" dirty="0"/>
              <a:t>Conditional P(X_1 | X_2</a:t>
            </a:r>
            <a:r>
              <a:rPr lang="en-US" sz="1800" i="1" dirty="0"/>
              <a:t>)  --requires two passes</a:t>
            </a:r>
          </a:p>
          <a:p>
            <a:pPr lvl="1"/>
            <a:r>
              <a:rPr lang="en-US" sz="1800" dirty="0"/>
              <a:t>Most probable explanation</a:t>
            </a:r>
          </a:p>
          <a:p>
            <a:pPr marL="0" indent="0">
              <a:buNone/>
            </a:pPr>
            <a:r>
              <a:rPr lang="en-US" sz="1800" b="1" dirty="0"/>
              <a:t>Ideal for edge and IOT devices</a:t>
            </a:r>
          </a:p>
          <a:p>
            <a:r>
              <a:rPr lang="en-US" sz="1800" dirty="0"/>
              <a:t>Flexible</a:t>
            </a:r>
          </a:p>
          <a:p>
            <a:r>
              <a:rPr lang="en-US" sz="1800" dirty="0"/>
              <a:t>Fast</a:t>
            </a:r>
          </a:p>
        </p:txBody>
      </p:sp>
      <p:grpSp>
        <p:nvGrpSpPr>
          <p:cNvPr id="1045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7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ource: Swaraj Pawar's Master Thesis">
            <a:extLst>
              <a:ext uri="{FF2B5EF4-FFF2-40B4-BE49-F238E27FC236}">
                <a16:creationId xmlns:a16="http://schemas.microsoft.com/office/drawing/2014/main" id="{C341179A-2191-71AE-0C64-BB363F36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54" y="943932"/>
            <a:ext cx="3507788" cy="2448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8A842-FED6-1248-B585-A1BECAD3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03" y="3662204"/>
            <a:ext cx="3602578" cy="16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FC38-B8DA-889B-CAF7-2B127BBB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A40E-A07A-17B7-B8AB-CD884D3D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3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Sum Product Networks scale exponentially in the #inputs and domain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71329-8815-C5EC-E490-271B1D420BFB}"/>
              </a:ext>
            </a:extLst>
          </p:cNvPr>
          <p:cNvSpPr txBox="1"/>
          <p:nvPr/>
        </p:nvSpPr>
        <p:spPr>
          <a:xfrm>
            <a:off x="572059" y="3264493"/>
            <a:ext cx="68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Generalized Convolutional SPNs (DGCSPN) take 30GB of memory to load a model for 256x256 color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2313D-F1E0-B10A-510D-EB152883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792" y="2879933"/>
            <a:ext cx="3887149" cy="306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5FC7D-19B3-E232-5487-94A9D0BBEFD2}"/>
              </a:ext>
            </a:extLst>
          </p:cNvPr>
          <p:cNvSpPr txBox="1"/>
          <p:nvPr/>
        </p:nvSpPr>
        <p:spPr>
          <a:xfrm>
            <a:off x="572059" y="4087175"/>
            <a:ext cx="7355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Question: </a:t>
            </a:r>
            <a:r>
              <a:rPr lang="en-US" dirty="0"/>
              <a:t>can memory overhead of running SPNs on memory constrained devices be handled by the cloud without compromising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6F8A0-C318-0FBD-51AE-5216B12C641E}"/>
              </a:ext>
            </a:extLst>
          </p:cNvPr>
          <p:cNvSpPr txBox="1"/>
          <p:nvPr/>
        </p:nvSpPr>
        <p:spPr>
          <a:xfrm>
            <a:off x="572059" y="5118066"/>
            <a:ext cx="735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Null Hypothesis: </a:t>
            </a:r>
            <a:r>
              <a:rPr lang="en-US" sz="1800" dirty="0"/>
              <a:t>A optimal partition which splits a SPN model into nodes for processing on an edge device and cloud device will choose to only use the edge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6FA2-248C-2CCA-2895-5AE56913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ECDE-3550-8C8A-8A3F-5322DDC1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“An Open-Source MLIR-Based Compiler for Fast Sum-Product Network Inference on CPUs and GPUs”: 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SPN compiler which proposes a partitioning function for handling large memory 	requirement SPNs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Both our proposed approaches differ from this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DPU: DAG Processing Unit for Irregular Graphs With Precision-Scalable Posit Arithmetic in 28 nm”: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A SPN dedicated processor. Also introduces a partitioner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partitions independent sections, but does not account for latency between </a:t>
            </a:r>
            <a:r>
              <a:rPr lang="en-US" sz="20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000" i="0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“superlayers” </a:t>
            </a:r>
            <a:endParaRPr lang="en-US" sz="1400" i="0" dirty="0">
              <a:solidFill>
                <a:srgbClr val="333333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algn="l"/>
            <a:endParaRPr lang="en-US" sz="2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A37A-84D4-2783-FB18-D468A2E6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4A4D-3250-E2FD-FF2B-6E7E0749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Naïve Partitioning Approach</a:t>
            </a:r>
            <a:br>
              <a:rPr lang="en-US" dirty="0"/>
            </a:br>
            <a:r>
              <a:rPr lang="en-US" dirty="0"/>
              <a:t>Naïvely splits the network using a node counter</a:t>
            </a:r>
          </a:p>
          <a:p>
            <a:r>
              <a:rPr lang="en-US" b="1" dirty="0"/>
              <a:t>An Aware Path Partitioner</a:t>
            </a:r>
            <a:br>
              <a:rPr lang="en-US" b="1" dirty="0"/>
            </a:br>
            <a:r>
              <a:rPr lang="en-US" dirty="0"/>
              <a:t>Splits the network logically</a:t>
            </a:r>
            <a:endParaRPr lang="en-US" b="1" dirty="0"/>
          </a:p>
          <a:p>
            <a:r>
              <a:rPr lang="en-US" b="1" dirty="0"/>
              <a:t>“</a:t>
            </a:r>
            <a:r>
              <a:rPr lang="en-US" b="1" dirty="0" err="1"/>
              <a:t>MicroSPN</a:t>
            </a:r>
            <a:r>
              <a:rPr lang="en-US" b="1" dirty="0"/>
              <a:t>”</a:t>
            </a:r>
            <a:br>
              <a:rPr lang="en-US" strike="sngStrike" dirty="0"/>
            </a:br>
            <a:r>
              <a:rPr lang="en-US" dirty="0"/>
              <a:t> a limited implementation of </a:t>
            </a:r>
            <a:r>
              <a:rPr lang="en-US" dirty="0" err="1"/>
              <a:t>SPFlow</a:t>
            </a:r>
            <a:r>
              <a:rPr lang="en-US" dirty="0"/>
              <a:t> for microcontrollers</a:t>
            </a:r>
          </a:p>
          <a:p>
            <a:r>
              <a:rPr lang="en-US" b="1" dirty="0"/>
              <a:t>The results </a:t>
            </a:r>
            <a:r>
              <a:rPr lang="en-US" dirty="0"/>
              <a:t>from running these functions over a common SPN testbed </a:t>
            </a:r>
          </a:p>
        </p:txBody>
      </p:sp>
    </p:spTree>
    <p:extLst>
      <p:ext uri="{BB962C8B-B14F-4D97-AF65-F5344CB8AC3E}">
        <p14:creationId xmlns:p14="http://schemas.microsoft.com/office/powerpoint/2010/main" val="2321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301-3B89-48B2-BDCB-FD5ADCDD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Naïve Node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E5355-A962-FBF8-0870-CC6619182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highlight>
                      <a:srgbClr val="C0C0C0"/>
                    </a:highlight>
                  </a:rPr>
                  <a:t>This is naïve because we are assuming no dependency about which nodes we pick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/>
                  <a:t>We measure five parameters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800" dirty="0"/>
                  <a:t>: The expected network latency between edge &lt;-&gt; cloud / datum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dirty="0"/>
                  <a:t>: the “processing” coefficient, average expected time to process one node on edge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/>
                  <a:t>: the “processing” coefficient for cloud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1800" dirty="0"/>
                  <a:t>C: the number of nodes in our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/>
                  <a:t>: the maximum number of nodes that can be run on edge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Next, we plug into the following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𝐴𝑟𝑔𝑀𝑖𝑛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(((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  ((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edge is the number of nodes on edge and edge&lt;=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E5355-A962-FBF8-0870-CC6619182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56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E1E18F-4B5E-CEC4-B810-B1F36BDA2591}"/>
              </a:ext>
            </a:extLst>
          </p:cNvPr>
          <p:cNvCxnSpPr/>
          <p:nvPr/>
        </p:nvCxnSpPr>
        <p:spPr>
          <a:xfrm>
            <a:off x="174380" y="4519246"/>
            <a:ext cx="11843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5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045C-4CE2-60B6-FC49-8B6B6D85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3" y="256355"/>
            <a:ext cx="111185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– Naïve Scope Partitioning (theory)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277E-876B-9538-3146-9F7D97C3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78" y="1409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C0C0C0"/>
                </a:highlight>
              </a:rPr>
              <a:t>input n, the number of op nodes on edge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C0C0C0"/>
                </a:highlight>
              </a:rPr>
              <a:t>return two partitions</a:t>
            </a:r>
          </a:p>
          <a:p>
            <a:r>
              <a:rPr lang="en-US" sz="2000" dirty="0"/>
              <a:t>The SPNs generated by </a:t>
            </a:r>
            <a:r>
              <a:rPr lang="en-US" sz="2000" dirty="0" err="1"/>
              <a:t>SPFlow</a:t>
            </a:r>
            <a:r>
              <a:rPr lang="en-US" sz="2000" dirty="0"/>
              <a:t> are valid SPNs and have the unique property of each substructure also being a SPN</a:t>
            </a:r>
          </a:p>
          <a:p>
            <a:r>
              <a:rPr lang="en-US" sz="2000" dirty="0"/>
              <a:t>SPNs have a concept of scope  --------------------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B3341F-A87C-3EA9-162D-C88EBC5E0EDA}"/>
              </a:ext>
            </a:extLst>
          </p:cNvPr>
          <p:cNvGrpSpPr/>
          <p:nvPr/>
        </p:nvGrpSpPr>
        <p:grpSpPr>
          <a:xfrm>
            <a:off x="6970142" y="2837594"/>
            <a:ext cx="4002636" cy="2327400"/>
            <a:chOff x="7351164" y="2901167"/>
            <a:chExt cx="4002636" cy="2327400"/>
          </a:xfrm>
        </p:grpSpPr>
        <p:pic>
          <p:nvPicPr>
            <p:cNvPr id="2050" name="Picture 2" descr="Sum-Product Networks: A New Deep Architecture">
              <a:extLst>
                <a:ext uri="{FF2B5EF4-FFF2-40B4-BE49-F238E27FC236}">
                  <a16:creationId xmlns:a16="http://schemas.microsoft.com/office/drawing/2014/main" id="{2D70B6EC-5992-946A-28F3-42AACC20C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483" y="2983454"/>
              <a:ext cx="3917317" cy="2173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B78523-6EEB-C814-EF6C-1C38B79787EF}"/>
                    </a:ext>
                  </a:extLst>
                </p14:cNvPr>
                <p14:cNvContentPartPr/>
                <p14:nvPr/>
              </p14:nvContentPartPr>
              <p14:xfrm>
                <a:off x="7351164" y="4072247"/>
                <a:ext cx="1757520" cy="1109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B78523-6EEB-C814-EF6C-1C38B79787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42524" y="4063247"/>
                  <a:ext cx="177516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C10C7E-73BE-41DD-B7EE-B22A9C958523}"/>
                    </a:ext>
                  </a:extLst>
                </p14:cNvPr>
                <p14:cNvContentPartPr/>
                <p14:nvPr/>
              </p14:nvContentPartPr>
              <p14:xfrm>
                <a:off x="7388244" y="2901167"/>
                <a:ext cx="3899160" cy="232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C10C7E-73BE-41DD-B7EE-B22A9C9585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9244" y="2892527"/>
                  <a:ext cx="3916800" cy="234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EB034D-DC65-445D-BC90-909967498408}"/>
                  </a:ext>
                </a:extLst>
              </p14:cNvPr>
              <p14:cNvContentPartPr/>
              <p14:nvPr/>
            </p14:nvContentPartPr>
            <p14:xfrm>
              <a:off x="4433364" y="345412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EB034D-DC65-445D-BC90-90996749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4364" y="344548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1C4DF70-9E00-3DC8-295E-2E0AEC85965A}"/>
              </a:ext>
            </a:extLst>
          </p:cNvPr>
          <p:cNvSpPr txBox="1"/>
          <p:nvPr/>
        </p:nvSpPr>
        <p:spPr>
          <a:xfrm>
            <a:off x="6007780" y="5175563"/>
            <a:ext cx="577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From [0], the scope of the red Sum Node is [x_1, not x_1] and the scope of the root sum node is [x_1, not x_1, x_2, not x_2]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50113-604D-459C-C2B5-7FF7DA1DA282}"/>
              </a:ext>
            </a:extLst>
          </p:cNvPr>
          <p:cNvSpPr txBox="1"/>
          <p:nvPr/>
        </p:nvSpPr>
        <p:spPr>
          <a:xfrm>
            <a:off x="611992" y="3909237"/>
            <a:ext cx="5679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Maximizing Scope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start at the leaves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By maximizing the scope, we move network communications dependency later</a:t>
            </a:r>
          </a:p>
          <a:p>
            <a:r>
              <a:rPr lang="en-US" dirty="0">
                <a:highlight>
                  <a:srgbClr val="C0C0C0"/>
                </a:highlight>
              </a:rPr>
              <a:t>*not a perfect approach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2" name="Picture 4" descr="Sum-Product Networks*">
            <a:extLst>
              <a:ext uri="{FF2B5EF4-FFF2-40B4-BE49-F238E27FC236}">
                <a16:creationId xmlns:a16="http://schemas.microsoft.com/office/drawing/2014/main" id="{15F93EBC-4915-332D-352C-3B77B215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24" y="2894963"/>
            <a:ext cx="2957789" cy="218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25C8A1-C0C8-F62C-426A-E9ADEBA92B9A}"/>
              </a:ext>
            </a:extLst>
          </p:cNvPr>
          <p:cNvSpPr txBox="1"/>
          <p:nvPr/>
        </p:nvSpPr>
        <p:spPr>
          <a:xfrm>
            <a:off x="6007780" y="5264942"/>
            <a:ext cx="577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From [2],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TreeSPN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learned from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SPFlow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B7FD-AFC9-5C52-D57C-BB73D9BC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1989"/>
            <a:ext cx="1069007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ighlight>
                  <a:srgbClr val="C0C0C0"/>
                </a:highlight>
              </a:rPr>
              <a:t>We take as input n, the number of op nodes on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calculate the scope at all op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count #descendants of all op nodes (dynamic programming)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there is a node with fewer descendants and a larger scope, return the larger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If there is a match to the number of op nodes, return that partition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Else we rerun the Naïve node minimization over all available options and return the best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4" descr="Sum-Product Networks*">
            <a:extLst>
              <a:ext uri="{FF2B5EF4-FFF2-40B4-BE49-F238E27FC236}">
                <a16:creationId xmlns:a16="http://schemas.microsoft.com/office/drawing/2014/main" id="{114B6A92-457C-EB3A-6ECF-EE296B4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00" y="4381112"/>
            <a:ext cx="2428586" cy="17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BEC90-9D40-8387-C3A2-F8C607D85905}"/>
              </a:ext>
            </a:extLst>
          </p:cNvPr>
          <p:cNvSpPr txBox="1"/>
          <p:nvPr/>
        </p:nvSpPr>
        <p:spPr>
          <a:xfrm>
            <a:off x="1807397" y="618477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73E08B-9627-0A96-B54C-CF0C4135E22E}"/>
                  </a:ext>
                </a:extLst>
              </p14:cNvPr>
              <p14:cNvContentPartPr/>
              <p14:nvPr/>
            </p14:nvContentPartPr>
            <p14:xfrm>
              <a:off x="2847018" y="4614328"/>
              <a:ext cx="828000" cy="121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73E08B-9627-0A96-B54C-CF0C4135E2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8018" y="4605328"/>
                <a:ext cx="84564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8F3C14-D879-A283-3FD8-A54D1F91DF71}"/>
                  </a:ext>
                </a:extLst>
              </p14:cNvPr>
              <p14:cNvContentPartPr/>
              <p14:nvPr/>
            </p14:nvContentPartPr>
            <p14:xfrm>
              <a:off x="2865738" y="5794048"/>
              <a:ext cx="123840" cy="40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8F3C14-D879-A283-3FD8-A54D1F91DF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7098" y="5785048"/>
                <a:ext cx="141480" cy="4212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4" descr="Sum-Product Networks*">
            <a:extLst>
              <a:ext uri="{FF2B5EF4-FFF2-40B4-BE49-F238E27FC236}">
                <a16:creationId xmlns:a16="http://schemas.microsoft.com/office/drawing/2014/main" id="{AE55ABF3-D672-17C5-010C-9E0B04FC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86" y="4381111"/>
            <a:ext cx="2428586" cy="17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B3BEC7-D268-CAA8-5ECF-890C38FAE27C}"/>
              </a:ext>
            </a:extLst>
          </p:cNvPr>
          <p:cNvSpPr txBox="1"/>
          <p:nvPr/>
        </p:nvSpPr>
        <p:spPr>
          <a:xfrm>
            <a:off x="4622470" y="619760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2083B9-F3FE-C85E-1CDF-D3D08222C7EA}"/>
                  </a:ext>
                </a:extLst>
              </p14:cNvPr>
              <p14:cNvContentPartPr/>
              <p14:nvPr/>
            </p14:nvContentPartPr>
            <p14:xfrm>
              <a:off x="4042251" y="4293703"/>
              <a:ext cx="2417040" cy="192895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2083B9-F3FE-C85E-1CDF-D3D08222C7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33251" y="4284701"/>
                <a:ext cx="2434680" cy="194659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4" descr="Sum-Product Networks*">
            <a:extLst>
              <a:ext uri="{FF2B5EF4-FFF2-40B4-BE49-F238E27FC236}">
                <a16:creationId xmlns:a16="http://schemas.microsoft.com/office/drawing/2014/main" id="{A6739174-A8B7-A461-027D-FFFB0317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72" y="4378653"/>
            <a:ext cx="2428586" cy="17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37062B-B620-49A9-A32D-769DA97D73E8}"/>
              </a:ext>
            </a:extLst>
          </p:cNvPr>
          <p:cNvSpPr txBox="1"/>
          <p:nvPr/>
        </p:nvSpPr>
        <p:spPr>
          <a:xfrm>
            <a:off x="7437569" y="6197608"/>
            <a:ext cx="12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457CC7-3678-0CA1-9051-AC4FABF47DF5}"/>
              </a:ext>
            </a:extLst>
          </p:cNvPr>
          <p:cNvGrpSpPr/>
          <p:nvPr/>
        </p:nvGrpSpPr>
        <p:grpSpPr>
          <a:xfrm>
            <a:off x="8416251" y="4599779"/>
            <a:ext cx="871560" cy="1377000"/>
            <a:chOff x="8416251" y="4599779"/>
            <a:chExt cx="871560" cy="13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761241-BA2E-EDA7-452D-8C8F76B97D4A}"/>
                    </a:ext>
                  </a:extLst>
                </p14:cNvPr>
                <p14:cNvContentPartPr/>
                <p14:nvPr/>
              </p14:nvContentPartPr>
              <p14:xfrm>
                <a:off x="8416251" y="4599779"/>
                <a:ext cx="871560" cy="123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761241-BA2E-EDA7-452D-8C8F76B97D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07251" y="4591139"/>
                  <a:ext cx="8892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469DD7-D9CD-3E18-8535-9EB99ED405AC}"/>
                    </a:ext>
                  </a:extLst>
                </p14:cNvPr>
                <p14:cNvContentPartPr/>
                <p14:nvPr/>
              </p14:nvContentPartPr>
              <p14:xfrm>
                <a:off x="8531091" y="5815139"/>
                <a:ext cx="67752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469DD7-D9CD-3E18-8535-9EB99ED405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22091" y="5806499"/>
                  <a:ext cx="6951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71F404-4CDF-D703-B2D8-0CB7A2F71628}"/>
                  </a:ext>
                </a:extLst>
              </p14:cNvPr>
              <p14:cNvContentPartPr/>
              <p14:nvPr/>
            </p14:nvContentPartPr>
            <p14:xfrm>
              <a:off x="6781851" y="5071621"/>
              <a:ext cx="1798200" cy="115103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71F404-4CDF-D703-B2D8-0CB7A2F716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73211" y="5062980"/>
                <a:ext cx="1815840" cy="11686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4D71BFF7-3AAA-40F2-3C33-1A14B28A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3" y="256355"/>
            <a:ext cx="111185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– Naïve Scope Partitioning (algo)</a:t>
            </a:r>
          </a:p>
        </p:txBody>
      </p:sp>
    </p:spTree>
    <p:extLst>
      <p:ext uri="{BB962C8B-B14F-4D97-AF65-F5344CB8AC3E}">
        <p14:creationId xmlns:p14="http://schemas.microsoft.com/office/powerpoint/2010/main" val="11450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1213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AvenirNext LT Pro Medium</vt:lpstr>
      <vt:lpstr>Cambria Math</vt:lpstr>
      <vt:lpstr>Sagona Book</vt:lpstr>
      <vt:lpstr>Segoe UI Semilight</vt:lpstr>
      <vt:lpstr>ExploreVTI</vt:lpstr>
      <vt:lpstr>Sum Product Network Cloud-Edge Co-Inference</vt:lpstr>
      <vt:lpstr>Contents</vt:lpstr>
      <vt:lpstr>Background</vt:lpstr>
      <vt:lpstr>Problem Statement</vt:lpstr>
      <vt:lpstr>Related Work</vt:lpstr>
      <vt:lpstr>My Contributions </vt:lpstr>
      <vt:lpstr>Approach – Naïve Node Algorithm</vt:lpstr>
      <vt:lpstr>Approach – Naïve Scope Partitioning (theory)</vt:lpstr>
      <vt:lpstr>Approach – Naïve Scope Partitioning (algo)</vt:lpstr>
      <vt:lpstr>Approach – Aware Path partitioning </vt:lpstr>
      <vt:lpstr>Approach – Cloud Connection</vt:lpstr>
      <vt:lpstr>Approach - Micro SPN</vt:lpstr>
      <vt:lpstr>Experiment Configuration &amp; Variables</vt:lpstr>
      <vt:lpstr>Testbed</vt:lpstr>
      <vt:lpstr>Results – Comparative Latency</vt:lpstr>
      <vt:lpstr>Results – Total Latency</vt:lpstr>
      <vt:lpstr>Results – Overall Data</vt:lpstr>
      <vt:lpstr>Results – Co-inference Switch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Product Network Cloud-Edge Co-Inference</dc:title>
  <dc:creator>Daniel Alan Redder</dc:creator>
  <cp:lastModifiedBy>Daniel Alan Redder</cp:lastModifiedBy>
  <cp:revision>30</cp:revision>
  <dcterms:created xsi:type="dcterms:W3CDTF">2022-11-27T18:41:12Z</dcterms:created>
  <dcterms:modified xsi:type="dcterms:W3CDTF">2022-12-10T15:57:05Z</dcterms:modified>
</cp:coreProperties>
</file>