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5"/>
  </p:notesMasterIdLst>
  <p:handoutMasterIdLst>
    <p:handoutMasterId r:id="rId26"/>
  </p:handoutMasterIdLst>
  <p:sldIdLst>
    <p:sldId id="304" r:id="rId5"/>
    <p:sldId id="335" r:id="rId6"/>
    <p:sldId id="315" r:id="rId7"/>
    <p:sldId id="329" r:id="rId8"/>
    <p:sldId id="337" r:id="rId9"/>
    <p:sldId id="336" r:id="rId10"/>
    <p:sldId id="338" r:id="rId11"/>
    <p:sldId id="339" r:id="rId12"/>
    <p:sldId id="341" r:id="rId13"/>
    <p:sldId id="340" r:id="rId14"/>
    <p:sldId id="348" r:id="rId15"/>
    <p:sldId id="343" r:id="rId16"/>
    <p:sldId id="344" r:id="rId17"/>
    <p:sldId id="345" r:id="rId18"/>
    <p:sldId id="347" r:id="rId19"/>
    <p:sldId id="349" r:id="rId20"/>
    <p:sldId id="350" r:id="rId21"/>
    <p:sldId id="351" r:id="rId22"/>
    <p:sldId id="352" r:id="rId23"/>
    <p:sldId id="327" r:id="rId24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46F1A"/>
    <a:srgbClr val="2955E3"/>
    <a:srgbClr val="FF9900"/>
    <a:srgbClr val="FFFFFF"/>
    <a:srgbClr val="0000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4AC9B-1F5B-C452-DAB3-FCE4443AB77F}" v="8" dt="2024-10-16T02:00:3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ANGELO" userId="S::marco.angelo@prof.sc.senac.br::c19b31a9-afb8-443d-8bd6-1d572ff0d86b" providerId="AD" clId="Web-{BF5E8AB3-1759-4C60-3A6D-749604BCFD35}"/>
    <pc:docChg chg="addSld delSld modSld sldOrd">
      <pc:chgData name="MARCO ANTONIO ANGELO" userId="S::marco.angelo@prof.sc.senac.br::c19b31a9-afb8-443d-8bd6-1d572ff0d86b" providerId="AD" clId="Web-{BF5E8AB3-1759-4C60-3A6D-749604BCFD35}" dt="2024-09-23T22:35:57.248" v="943" actId="20577"/>
      <pc:docMkLst>
        <pc:docMk/>
      </pc:docMkLst>
      <pc:sldChg chg="modSp">
        <pc:chgData name="MARCO ANTONIO ANGELO" userId="S::marco.angelo@prof.sc.senac.br::c19b31a9-afb8-443d-8bd6-1d572ff0d86b" providerId="AD" clId="Web-{BF5E8AB3-1759-4C60-3A6D-749604BCFD35}" dt="2024-09-23T21:19:19.624" v="368" actId="20577"/>
        <pc:sldMkLst>
          <pc:docMk/>
          <pc:sldMk cId="3550344193" sldId="329"/>
        </pc:sldMkLst>
        <pc:spChg chg="mod">
          <ac:chgData name="MARCO ANTONIO ANGELO" userId="S::marco.angelo@prof.sc.senac.br::c19b31a9-afb8-443d-8bd6-1d572ff0d86b" providerId="AD" clId="Web-{BF5E8AB3-1759-4C60-3A6D-749604BCFD35}" dt="2024-09-23T21:19:19.624" v="368" actId="20577"/>
          <ac:spMkLst>
            <pc:docMk/>
            <pc:sldMk cId="3550344193" sldId="329"/>
            <ac:spMk id="3" creationId="{CAB78A0A-B044-C21E-7B1B-918C656EA0E9}"/>
          </ac:spMkLst>
        </pc:spChg>
      </pc:sldChg>
      <pc:sldChg chg="addSp delSp modSp add ord replId">
        <pc:chgData name="MARCO ANTONIO ANGELO" userId="S::marco.angelo@prof.sc.senac.br::c19b31a9-afb8-443d-8bd6-1d572ff0d86b" providerId="AD" clId="Web-{BF5E8AB3-1759-4C60-3A6D-749604BCFD35}" dt="2024-09-23T21:02:31.026" v="18" actId="1076"/>
        <pc:sldMkLst>
          <pc:docMk/>
          <pc:sldMk cId="1698802617" sldId="339"/>
        </pc:sldMkLst>
        <pc:spChg chg="mod">
          <ac:chgData name="MARCO ANTONIO ANGELO" userId="S::marco.angelo@prof.sc.senac.br::c19b31a9-afb8-443d-8bd6-1d572ff0d86b" providerId="AD" clId="Web-{BF5E8AB3-1759-4C60-3A6D-749604BCFD35}" dt="2024-09-23T21:00:27.241" v="7" actId="20577"/>
          <ac:spMkLst>
            <pc:docMk/>
            <pc:sldMk cId="1698802617" sldId="339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01:25.321" v="15" actId="20577"/>
          <ac:spMkLst>
            <pc:docMk/>
            <pc:sldMk cId="1698802617" sldId="339"/>
            <ac:spMk id="3" creationId="{CAB78A0A-B044-C21E-7B1B-918C656EA0E9}"/>
          </ac:spMkLst>
        </pc:spChg>
        <pc:picChg chg="del">
          <ac:chgData name="MARCO ANTONIO ANGELO" userId="S::marco.angelo@prof.sc.senac.br::c19b31a9-afb8-443d-8bd6-1d572ff0d86b" providerId="AD" clId="Web-{BF5E8AB3-1759-4C60-3A6D-749604BCFD35}" dt="2024-09-23T21:01:30.040" v="16"/>
          <ac:picMkLst>
            <pc:docMk/>
            <pc:sldMk cId="1698802617" sldId="339"/>
            <ac:picMk id="4" creationId="{0F964BB2-56B7-4E1A-FEDD-8DF0FB2F276C}"/>
          </ac:picMkLst>
        </pc:picChg>
        <pc:picChg chg="add mod">
          <ac:chgData name="MARCO ANTONIO ANGELO" userId="S::marco.angelo@prof.sc.senac.br::c19b31a9-afb8-443d-8bd6-1d572ff0d86b" providerId="AD" clId="Web-{BF5E8AB3-1759-4C60-3A6D-749604BCFD35}" dt="2024-09-23T21:02:31.026" v="18" actId="1076"/>
          <ac:picMkLst>
            <pc:docMk/>
            <pc:sldMk cId="1698802617" sldId="339"/>
            <ac:picMk id="5" creationId="{D41A40C3-CCE2-A327-9785-3BAAAC843659}"/>
          </ac:picMkLst>
        </pc:picChg>
      </pc:sldChg>
      <pc:sldChg chg="add del replId">
        <pc:chgData name="MARCO ANTONIO ANGELO" userId="S::marco.angelo@prof.sc.senac.br::c19b31a9-afb8-443d-8bd6-1d572ff0d86b" providerId="AD" clId="Web-{BF5E8AB3-1759-4C60-3A6D-749604BCFD35}" dt="2024-09-23T20:59:13.472" v="1"/>
        <pc:sldMkLst>
          <pc:docMk/>
          <pc:sldMk cId="2586365518" sldId="339"/>
        </pc:sldMkLst>
      </pc:sldChg>
      <pc:sldChg chg="addSp delSp modSp add replId">
        <pc:chgData name="MARCO ANTONIO ANGELO" userId="S::marco.angelo@prof.sc.senac.br::c19b31a9-afb8-443d-8bd6-1d572ff0d86b" providerId="AD" clId="Web-{BF5E8AB3-1759-4C60-3A6D-749604BCFD35}" dt="2024-09-23T21:06:32.175" v="27" actId="1076"/>
        <pc:sldMkLst>
          <pc:docMk/>
          <pc:sldMk cId="1571044032" sldId="340"/>
        </pc:sldMkLst>
        <pc:spChg chg="mod">
          <ac:chgData name="MARCO ANTONIO ANGELO" userId="S::marco.angelo@prof.sc.senac.br::c19b31a9-afb8-443d-8bd6-1d572ff0d86b" providerId="AD" clId="Web-{BF5E8AB3-1759-4C60-3A6D-749604BCFD35}" dt="2024-09-23T21:00:38.679" v="9" actId="20577"/>
          <ac:spMkLst>
            <pc:docMk/>
            <pc:sldMk cId="1571044032" sldId="340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03:58.217" v="24" actId="20577"/>
          <ac:spMkLst>
            <pc:docMk/>
            <pc:sldMk cId="1571044032" sldId="340"/>
            <ac:spMk id="3" creationId="{CAB78A0A-B044-C21E-7B1B-918C656EA0E9}"/>
          </ac:spMkLst>
        </pc:spChg>
        <pc:picChg chg="del">
          <ac:chgData name="MARCO ANTONIO ANGELO" userId="S::marco.angelo@prof.sc.senac.br::c19b31a9-afb8-443d-8bd6-1d572ff0d86b" providerId="AD" clId="Web-{BF5E8AB3-1759-4C60-3A6D-749604BCFD35}" dt="2024-09-23T21:03:59.967" v="25"/>
          <ac:picMkLst>
            <pc:docMk/>
            <pc:sldMk cId="1571044032" sldId="340"/>
            <ac:picMk id="4" creationId="{0F964BB2-56B7-4E1A-FEDD-8DF0FB2F276C}"/>
          </ac:picMkLst>
        </pc:picChg>
        <pc:picChg chg="add mod">
          <ac:chgData name="MARCO ANTONIO ANGELO" userId="S::marco.angelo@prof.sc.senac.br::c19b31a9-afb8-443d-8bd6-1d572ff0d86b" providerId="AD" clId="Web-{BF5E8AB3-1759-4C60-3A6D-749604BCFD35}" dt="2024-09-23T21:06:32.175" v="27" actId="1076"/>
          <ac:picMkLst>
            <pc:docMk/>
            <pc:sldMk cId="1571044032" sldId="340"/>
            <ac:picMk id="5" creationId="{A43C00EC-A083-0644-74B1-FE8E46701E7B}"/>
          </ac:picMkLst>
        </pc:picChg>
      </pc:sldChg>
      <pc:sldChg chg="modSp add ord replId">
        <pc:chgData name="MARCO ANTONIO ANGELO" userId="S::marco.angelo@prof.sc.senac.br::c19b31a9-afb8-443d-8bd6-1d572ff0d86b" providerId="AD" clId="Web-{BF5E8AB3-1759-4C60-3A6D-749604BCFD35}" dt="2024-09-23T21:14:02.706" v="223" actId="20577"/>
        <pc:sldMkLst>
          <pc:docMk/>
          <pc:sldMk cId="4244904246" sldId="341"/>
        </pc:sldMkLst>
        <pc:spChg chg="mod">
          <ac:chgData name="MARCO ANTONIO ANGELO" userId="S::marco.angelo@prof.sc.senac.br::c19b31a9-afb8-443d-8bd6-1d572ff0d86b" providerId="AD" clId="Web-{BF5E8AB3-1759-4C60-3A6D-749604BCFD35}" dt="2024-09-23T21:06:50.238" v="30" actId="20577"/>
          <ac:spMkLst>
            <pc:docMk/>
            <pc:sldMk cId="4244904246" sldId="341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14:02.706" v="223" actId="20577"/>
          <ac:spMkLst>
            <pc:docMk/>
            <pc:sldMk cId="4244904246" sldId="341"/>
            <ac:spMk id="3" creationId="{CAB78A0A-B044-C21E-7B1B-918C656EA0E9}"/>
          </ac:spMkLst>
        </pc:spChg>
      </pc:sldChg>
      <pc:sldChg chg="modSp add del ord replId">
        <pc:chgData name="MARCO ANTONIO ANGELO" userId="S::marco.angelo@prof.sc.senac.br::c19b31a9-afb8-443d-8bd6-1d572ff0d86b" providerId="AD" clId="Web-{BF5E8AB3-1759-4C60-3A6D-749604BCFD35}" dt="2024-09-23T21:36:32.393" v="573"/>
        <pc:sldMkLst>
          <pc:docMk/>
          <pc:sldMk cId="4180276014" sldId="342"/>
        </pc:sldMkLst>
        <pc:spChg chg="mod">
          <ac:chgData name="MARCO ANTONIO ANGELO" userId="S::marco.angelo@prof.sc.senac.br::c19b31a9-afb8-443d-8bd6-1d572ff0d86b" providerId="AD" clId="Web-{BF5E8AB3-1759-4C60-3A6D-749604BCFD35}" dt="2024-09-23T21:07:07.301" v="35" actId="20577"/>
          <ac:spMkLst>
            <pc:docMk/>
            <pc:sldMk cId="4180276014" sldId="342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36:26.049" v="572" actId="20577"/>
          <ac:spMkLst>
            <pc:docMk/>
            <pc:sldMk cId="4180276014" sldId="342"/>
            <ac:spMk id="3" creationId="{CAB78A0A-B044-C21E-7B1B-918C656EA0E9}"/>
          </ac:spMkLst>
        </pc:spChg>
      </pc:sldChg>
      <pc:sldChg chg="addSp delSp modSp add ord replId">
        <pc:chgData name="MARCO ANTONIO ANGELO" userId="S::marco.angelo@prof.sc.senac.br::c19b31a9-afb8-443d-8bd6-1d572ff0d86b" providerId="AD" clId="Web-{BF5E8AB3-1759-4C60-3A6D-749604BCFD35}" dt="2024-09-23T21:31:06.335" v="482" actId="20577"/>
        <pc:sldMkLst>
          <pc:docMk/>
          <pc:sldMk cId="4228195568" sldId="343"/>
        </pc:sldMkLst>
        <pc:spChg chg="mod">
          <ac:chgData name="MARCO ANTONIO ANGELO" userId="S::marco.angelo@prof.sc.senac.br::c19b31a9-afb8-443d-8bd6-1d572ff0d86b" providerId="AD" clId="Web-{BF5E8AB3-1759-4C60-3A6D-749604BCFD35}" dt="2024-09-23T21:19:58.610" v="374" actId="20577"/>
          <ac:spMkLst>
            <pc:docMk/>
            <pc:sldMk cId="4228195568" sldId="343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31:06.335" v="482" actId="20577"/>
          <ac:spMkLst>
            <pc:docMk/>
            <pc:sldMk cId="4228195568" sldId="343"/>
            <ac:spMk id="3" creationId="{CAB78A0A-B044-C21E-7B1B-918C656EA0E9}"/>
          </ac:spMkLst>
        </pc:spChg>
        <pc:picChg chg="del">
          <ac:chgData name="MARCO ANTONIO ANGELO" userId="S::marco.angelo@prof.sc.senac.br::c19b31a9-afb8-443d-8bd6-1d572ff0d86b" providerId="AD" clId="Web-{BF5E8AB3-1759-4C60-3A6D-749604BCFD35}" dt="2024-09-23T21:21:12.846" v="376"/>
          <ac:picMkLst>
            <pc:docMk/>
            <pc:sldMk cId="4228195568" sldId="343"/>
            <ac:picMk id="4" creationId="{7D80A3CD-2F0C-5103-5F53-621D5428194B}"/>
          </ac:picMkLst>
        </pc:picChg>
        <pc:picChg chg="add mod">
          <ac:chgData name="MARCO ANTONIO ANGELO" userId="S::marco.angelo@prof.sc.senac.br::c19b31a9-afb8-443d-8bd6-1d572ff0d86b" providerId="AD" clId="Web-{BF5E8AB3-1759-4C60-3A6D-749604BCFD35}" dt="2024-09-23T21:22:04.083" v="386" actId="1076"/>
          <ac:picMkLst>
            <pc:docMk/>
            <pc:sldMk cId="4228195568" sldId="343"/>
            <ac:picMk id="5" creationId="{9D05F59D-D8F2-D984-AF8E-E37D7757DE72}"/>
          </ac:picMkLst>
        </pc:picChg>
      </pc:sldChg>
      <pc:sldChg chg="modSp add ord replId">
        <pc:chgData name="MARCO ANTONIO ANGELO" userId="S::marco.angelo@prof.sc.senac.br::c19b31a9-afb8-443d-8bd6-1d572ff0d86b" providerId="AD" clId="Web-{BF5E8AB3-1759-4C60-3A6D-749604BCFD35}" dt="2024-09-23T21:30:45.944" v="474" actId="20577"/>
        <pc:sldMkLst>
          <pc:docMk/>
          <pc:sldMk cId="1837529362" sldId="344"/>
        </pc:sldMkLst>
        <pc:spChg chg="mod">
          <ac:chgData name="MARCO ANTONIO ANGELO" userId="S::marco.angelo@prof.sc.senac.br::c19b31a9-afb8-443d-8bd6-1d572ff0d86b" providerId="AD" clId="Web-{BF5E8AB3-1759-4C60-3A6D-749604BCFD35}" dt="2024-09-23T21:22:41.709" v="389" actId="20577"/>
          <ac:spMkLst>
            <pc:docMk/>
            <pc:sldMk cId="1837529362" sldId="344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30:45.944" v="474" actId="20577"/>
          <ac:spMkLst>
            <pc:docMk/>
            <pc:sldMk cId="1837529362" sldId="344"/>
            <ac:spMk id="3" creationId="{CAB78A0A-B044-C21E-7B1B-918C656EA0E9}"/>
          </ac:spMkLst>
        </pc:spChg>
      </pc:sldChg>
      <pc:sldChg chg="addSp delSp modSp add ord replId">
        <pc:chgData name="MARCO ANTONIO ANGELO" userId="S::marco.angelo@prof.sc.senac.br::c19b31a9-afb8-443d-8bd6-1d572ff0d86b" providerId="AD" clId="Web-{BF5E8AB3-1759-4C60-3A6D-749604BCFD35}" dt="2024-09-23T21:32:44.683" v="503" actId="1076"/>
        <pc:sldMkLst>
          <pc:docMk/>
          <pc:sldMk cId="1601382887" sldId="345"/>
        </pc:sldMkLst>
        <pc:spChg chg="mod">
          <ac:chgData name="MARCO ANTONIO ANGELO" userId="S::marco.angelo@prof.sc.senac.br::c19b31a9-afb8-443d-8bd6-1d572ff0d86b" providerId="AD" clId="Web-{BF5E8AB3-1759-4C60-3A6D-749604BCFD35}" dt="2024-09-23T21:23:43.711" v="417" actId="20577"/>
          <ac:spMkLst>
            <pc:docMk/>
            <pc:sldMk cId="1601382887" sldId="345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32:00.540" v="500" actId="20577"/>
          <ac:spMkLst>
            <pc:docMk/>
            <pc:sldMk cId="1601382887" sldId="345"/>
            <ac:spMk id="3" creationId="{CAB78A0A-B044-C21E-7B1B-918C656EA0E9}"/>
          </ac:spMkLst>
        </pc:spChg>
        <pc:picChg chg="add mod">
          <ac:chgData name="MARCO ANTONIO ANGELO" userId="S::marco.angelo@prof.sc.senac.br::c19b31a9-afb8-443d-8bd6-1d572ff0d86b" providerId="AD" clId="Web-{BF5E8AB3-1759-4C60-3A6D-749604BCFD35}" dt="2024-09-23T21:32:44.683" v="503" actId="1076"/>
          <ac:picMkLst>
            <pc:docMk/>
            <pc:sldMk cId="1601382887" sldId="345"/>
            <ac:picMk id="4" creationId="{6CF0761C-77AD-818B-F23D-D57D50F683B5}"/>
          </ac:picMkLst>
        </pc:picChg>
        <pc:picChg chg="del">
          <ac:chgData name="MARCO ANTONIO ANGELO" userId="S::marco.angelo@prof.sc.senac.br::c19b31a9-afb8-443d-8bd6-1d572ff0d86b" providerId="AD" clId="Web-{BF5E8AB3-1759-4C60-3A6D-749604BCFD35}" dt="2024-09-23T21:32:41.089" v="501"/>
          <ac:picMkLst>
            <pc:docMk/>
            <pc:sldMk cId="1601382887" sldId="345"/>
            <ac:picMk id="5" creationId="{9D05F59D-D8F2-D984-AF8E-E37D7757DE72}"/>
          </ac:picMkLst>
        </pc:picChg>
      </pc:sldChg>
      <pc:sldChg chg="modSp add del ord replId">
        <pc:chgData name="MARCO ANTONIO ANGELO" userId="S::marco.angelo@prof.sc.senac.br::c19b31a9-afb8-443d-8bd6-1d572ff0d86b" providerId="AD" clId="Web-{BF5E8AB3-1759-4C60-3A6D-749604BCFD35}" dt="2024-09-23T21:33:48.966" v="506"/>
        <pc:sldMkLst>
          <pc:docMk/>
          <pc:sldMk cId="1877638035" sldId="346"/>
        </pc:sldMkLst>
        <pc:spChg chg="mod">
          <ac:chgData name="MARCO ANTONIO ANGELO" userId="S::marco.angelo@prof.sc.senac.br::c19b31a9-afb8-443d-8bd6-1d572ff0d86b" providerId="AD" clId="Web-{BF5E8AB3-1759-4C60-3A6D-749604BCFD35}" dt="2024-09-23T21:23:47.117" v="421" actId="20577"/>
          <ac:spMkLst>
            <pc:docMk/>
            <pc:sldMk cId="1877638035" sldId="346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23:50.117" v="422" actId="20577"/>
          <ac:spMkLst>
            <pc:docMk/>
            <pc:sldMk cId="1877638035" sldId="346"/>
            <ac:spMk id="3" creationId="{CAB78A0A-B044-C21E-7B1B-918C656EA0E9}"/>
          </ac:spMkLst>
        </pc:spChg>
      </pc:sldChg>
      <pc:sldChg chg="modSp add ord replId">
        <pc:chgData name="MARCO ANTONIO ANGELO" userId="S::marco.angelo@prof.sc.senac.br::c19b31a9-afb8-443d-8bd6-1d572ff0d86b" providerId="AD" clId="Web-{BF5E8AB3-1759-4C60-3A6D-749604BCFD35}" dt="2024-09-23T21:33:52.560" v="509" actId="20577"/>
        <pc:sldMkLst>
          <pc:docMk/>
          <pc:sldMk cId="119875448" sldId="347"/>
        </pc:sldMkLst>
        <pc:spChg chg="mod">
          <ac:chgData name="MARCO ANTONIO ANGELO" userId="S::marco.angelo@prof.sc.senac.br::c19b31a9-afb8-443d-8bd6-1d572ff0d86b" providerId="AD" clId="Web-{BF5E8AB3-1759-4C60-3A6D-749604BCFD35}" dt="2024-09-23T21:33:52.560" v="509" actId="20577"/>
          <ac:spMkLst>
            <pc:docMk/>
            <pc:sldMk cId="119875448" sldId="347"/>
            <ac:spMk id="2" creationId="{351112D1-2203-4579-4487-16C2942420CC}"/>
          </ac:spMkLst>
        </pc:spChg>
      </pc:sldChg>
      <pc:sldChg chg="modSp add ord replId">
        <pc:chgData name="MARCO ANTONIO ANGELO" userId="S::marco.angelo@prof.sc.senac.br::c19b31a9-afb8-443d-8bd6-1d572ff0d86b" providerId="AD" clId="Web-{BF5E8AB3-1759-4C60-3A6D-749604BCFD35}" dt="2024-09-23T21:38:54.789" v="588" actId="20577"/>
        <pc:sldMkLst>
          <pc:docMk/>
          <pc:sldMk cId="110029288" sldId="348"/>
        </pc:sldMkLst>
        <pc:spChg chg="mod">
          <ac:chgData name="MARCO ANTONIO ANGELO" userId="S::marco.angelo@prof.sc.senac.br::c19b31a9-afb8-443d-8bd6-1d572ff0d86b" providerId="AD" clId="Web-{BF5E8AB3-1759-4C60-3A6D-749604BCFD35}" dt="2024-09-23T21:38:36.960" v="577" actId="20577"/>
          <ac:spMkLst>
            <pc:docMk/>
            <pc:sldMk cId="110029288" sldId="348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1:38:54.789" v="588" actId="20577"/>
          <ac:spMkLst>
            <pc:docMk/>
            <pc:sldMk cId="110029288" sldId="348"/>
            <ac:spMk id="3" creationId="{CAB78A0A-B044-C21E-7B1B-918C656EA0E9}"/>
          </ac:spMkLst>
        </pc:spChg>
      </pc:sldChg>
      <pc:sldChg chg="addSp delSp modSp add ord replId">
        <pc:chgData name="MARCO ANTONIO ANGELO" userId="S::marco.angelo@prof.sc.senac.br::c19b31a9-afb8-443d-8bd6-1d572ff0d86b" providerId="AD" clId="Web-{BF5E8AB3-1759-4C60-3A6D-749604BCFD35}" dt="2024-09-23T22:03:34.748" v="603" actId="1076"/>
        <pc:sldMkLst>
          <pc:docMk/>
          <pc:sldMk cId="1905885171" sldId="349"/>
        </pc:sldMkLst>
        <pc:spChg chg="mod">
          <ac:chgData name="MARCO ANTONIO ANGELO" userId="S::marco.angelo@prof.sc.senac.br::c19b31a9-afb8-443d-8bd6-1d572ff0d86b" providerId="AD" clId="Web-{BF5E8AB3-1759-4C60-3A6D-749604BCFD35}" dt="2024-09-23T22:00:40.711" v="596" actId="20577"/>
          <ac:spMkLst>
            <pc:docMk/>
            <pc:sldMk cId="1905885171" sldId="349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2:00:50.477" v="599" actId="20577"/>
          <ac:spMkLst>
            <pc:docMk/>
            <pc:sldMk cId="1905885171" sldId="349"/>
            <ac:spMk id="3" creationId="{CAB78A0A-B044-C21E-7B1B-918C656EA0E9}"/>
          </ac:spMkLst>
        </pc:spChg>
        <pc:picChg chg="del">
          <ac:chgData name="MARCO ANTONIO ANGELO" userId="S::marco.angelo@prof.sc.senac.br::c19b31a9-afb8-443d-8bd6-1d572ff0d86b" providerId="AD" clId="Web-{BF5E8AB3-1759-4C60-3A6D-749604BCFD35}" dt="2024-09-23T22:03:26.247" v="600"/>
          <ac:picMkLst>
            <pc:docMk/>
            <pc:sldMk cId="1905885171" sldId="349"/>
            <ac:picMk id="4" creationId="{6CF0761C-77AD-818B-F23D-D57D50F683B5}"/>
          </ac:picMkLst>
        </pc:picChg>
        <pc:picChg chg="add mod">
          <ac:chgData name="MARCO ANTONIO ANGELO" userId="S::marco.angelo@prof.sc.senac.br::c19b31a9-afb8-443d-8bd6-1d572ff0d86b" providerId="AD" clId="Web-{BF5E8AB3-1759-4C60-3A6D-749604BCFD35}" dt="2024-09-23T22:03:34.748" v="603" actId="1076"/>
          <ac:picMkLst>
            <pc:docMk/>
            <pc:sldMk cId="1905885171" sldId="349"/>
            <ac:picMk id="5" creationId="{48F2EA1A-5F66-A823-EBD4-87430DB557CC}"/>
          </ac:picMkLst>
        </pc:picChg>
      </pc:sldChg>
      <pc:sldChg chg="modSp add ord replId">
        <pc:chgData name="MARCO ANTONIO ANGELO" userId="S::marco.angelo@prof.sc.senac.br::c19b31a9-afb8-443d-8bd6-1d572ff0d86b" providerId="AD" clId="Web-{BF5E8AB3-1759-4C60-3A6D-749604BCFD35}" dt="2024-09-23T22:06:13.659" v="731" actId="20577"/>
        <pc:sldMkLst>
          <pc:docMk/>
          <pc:sldMk cId="875075027" sldId="350"/>
        </pc:sldMkLst>
        <pc:spChg chg="mod">
          <ac:chgData name="MARCO ANTONIO ANGELO" userId="S::marco.angelo@prof.sc.senac.br::c19b31a9-afb8-443d-8bd6-1d572ff0d86b" providerId="AD" clId="Web-{BF5E8AB3-1759-4C60-3A6D-749604BCFD35}" dt="2024-09-23T22:04:42.984" v="660" actId="20577"/>
          <ac:spMkLst>
            <pc:docMk/>
            <pc:sldMk cId="875075027" sldId="350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2:06:13.659" v="731" actId="20577"/>
          <ac:spMkLst>
            <pc:docMk/>
            <pc:sldMk cId="875075027" sldId="350"/>
            <ac:spMk id="3" creationId="{CAB78A0A-B044-C21E-7B1B-918C656EA0E9}"/>
          </ac:spMkLst>
        </pc:spChg>
      </pc:sldChg>
      <pc:sldChg chg="addSp delSp modSp add ord replId">
        <pc:chgData name="MARCO ANTONIO ANGELO" userId="S::marco.angelo@prof.sc.senac.br::c19b31a9-afb8-443d-8bd6-1d572ff0d86b" providerId="AD" clId="Web-{BF5E8AB3-1759-4C60-3A6D-749604BCFD35}" dt="2024-09-23T22:08:32.288" v="741" actId="1076"/>
        <pc:sldMkLst>
          <pc:docMk/>
          <pc:sldMk cId="1269267718" sldId="351"/>
        </pc:sldMkLst>
        <pc:spChg chg="mod">
          <ac:chgData name="MARCO ANTONIO ANGELO" userId="S::marco.angelo@prof.sc.senac.br::c19b31a9-afb8-443d-8bd6-1d572ff0d86b" providerId="AD" clId="Web-{BF5E8AB3-1759-4C60-3A6D-749604BCFD35}" dt="2024-09-23T22:07:23.411" v="736" actId="20577"/>
          <ac:spMkLst>
            <pc:docMk/>
            <pc:sldMk cId="1269267718" sldId="351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2:07:35.630" v="738" actId="20577"/>
          <ac:spMkLst>
            <pc:docMk/>
            <pc:sldMk cId="1269267718" sldId="351"/>
            <ac:spMk id="3" creationId="{CAB78A0A-B044-C21E-7B1B-918C656EA0E9}"/>
          </ac:spMkLst>
        </pc:spChg>
        <pc:picChg chg="add mod">
          <ac:chgData name="MARCO ANTONIO ANGELO" userId="S::marco.angelo@prof.sc.senac.br::c19b31a9-afb8-443d-8bd6-1d572ff0d86b" providerId="AD" clId="Web-{BF5E8AB3-1759-4C60-3A6D-749604BCFD35}" dt="2024-09-23T22:08:32.288" v="741" actId="1076"/>
          <ac:picMkLst>
            <pc:docMk/>
            <pc:sldMk cId="1269267718" sldId="351"/>
            <ac:picMk id="4" creationId="{4502EC7A-2380-2659-E26C-9AA0A416D37C}"/>
          </ac:picMkLst>
        </pc:picChg>
        <pc:picChg chg="del">
          <ac:chgData name="MARCO ANTONIO ANGELO" userId="S::marco.angelo@prof.sc.senac.br::c19b31a9-afb8-443d-8bd6-1d572ff0d86b" providerId="AD" clId="Web-{BF5E8AB3-1759-4C60-3A6D-749604BCFD35}" dt="2024-09-23T22:08:29.944" v="739"/>
          <ac:picMkLst>
            <pc:docMk/>
            <pc:sldMk cId="1269267718" sldId="351"/>
            <ac:picMk id="5" creationId="{48F2EA1A-5F66-A823-EBD4-87430DB557CC}"/>
          </ac:picMkLst>
        </pc:picChg>
      </pc:sldChg>
      <pc:sldChg chg="modSp add ord replId">
        <pc:chgData name="MARCO ANTONIO ANGELO" userId="S::marco.angelo@prof.sc.senac.br::c19b31a9-afb8-443d-8bd6-1d572ff0d86b" providerId="AD" clId="Web-{BF5E8AB3-1759-4C60-3A6D-749604BCFD35}" dt="2024-09-23T22:35:57.248" v="943" actId="20577"/>
        <pc:sldMkLst>
          <pc:docMk/>
          <pc:sldMk cId="103567632" sldId="352"/>
        </pc:sldMkLst>
        <pc:spChg chg="mod">
          <ac:chgData name="MARCO ANTONIO ANGELO" userId="S::marco.angelo@prof.sc.senac.br::c19b31a9-afb8-443d-8bd6-1d572ff0d86b" providerId="AD" clId="Web-{BF5E8AB3-1759-4C60-3A6D-749604BCFD35}" dt="2024-09-23T22:08:38.742" v="742" actId="20577"/>
          <ac:spMkLst>
            <pc:docMk/>
            <pc:sldMk cId="103567632" sldId="352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F5E8AB3-1759-4C60-3A6D-749604BCFD35}" dt="2024-09-23T22:35:57.248" v="943" actId="20577"/>
          <ac:spMkLst>
            <pc:docMk/>
            <pc:sldMk cId="103567632" sldId="352"/>
            <ac:spMk id="3" creationId="{CAB78A0A-B044-C21E-7B1B-918C656EA0E9}"/>
          </ac:spMkLst>
        </pc:spChg>
      </pc:sldChg>
    </pc:docChg>
  </pc:docChgLst>
  <pc:docChgLst>
    <pc:chgData name="JOAO GABRIEL MENDES" userId="S::joao.mendes3@alunos.sc.senac.br::8f024d8a-bb81-4557-92d0-b059fdb63a09" providerId="AD" clId="Web-{3534AC9B-1F5B-C452-DAB3-FCE4443AB77F}"/>
    <pc:docChg chg="modSld">
      <pc:chgData name="JOAO GABRIEL MENDES" userId="S::joao.mendes3@alunos.sc.senac.br::8f024d8a-bb81-4557-92d0-b059fdb63a09" providerId="AD" clId="Web-{3534AC9B-1F5B-C452-DAB3-FCE4443AB77F}" dt="2024-10-16T02:00:31.003" v="7" actId="20577"/>
      <pc:docMkLst>
        <pc:docMk/>
      </pc:docMkLst>
      <pc:sldChg chg="modSp">
        <pc:chgData name="JOAO GABRIEL MENDES" userId="S::joao.mendes3@alunos.sc.senac.br::8f024d8a-bb81-4557-92d0-b059fdb63a09" providerId="AD" clId="Web-{3534AC9B-1F5B-C452-DAB3-FCE4443AB77F}" dt="2024-10-16T02:00:31.003" v="7" actId="20577"/>
        <pc:sldMkLst>
          <pc:docMk/>
          <pc:sldMk cId="3293139492" sldId="315"/>
        </pc:sldMkLst>
        <pc:spChg chg="mod">
          <ac:chgData name="JOAO GABRIEL MENDES" userId="S::joao.mendes3@alunos.sc.senac.br::8f024d8a-bb81-4557-92d0-b059fdb63a09" providerId="AD" clId="Web-{3534AC9B-1F5B-C452-DAB3-FCE4443AB77F}" dt="2024-10-16T02:00:31.003" v="7" actId="20577"/>
          <ac:spMkLst>
            <pc:docMk/>
            <pc:sldMk cId="3293139492" sldId="315"/>
            <ac:spMk id="3" creationId="{83B49B57-AB52-A673-3BA6-C95EA1DDE085}"/>
          </ac:spMkLst>
        </pc:spChg>
      </pc:sldChg>
    </pc:docChg>
  </pc:docChgLst>
  <pc:docChgLst>
    <pc:chgData name="MARCO ANTONIO ANGELO" userId="S::marco.angelo@prof.sc.senac.br::c19b31a9-afb8-443d-8bd6-1d572ff0d86b" providerId="AD" clId="Web-{B1F5B7AB-6109-9F37-0AF4-92579A36BB87}"/>
    <pc:docChg chg="addSld delSld modSld sldOrd">
      <pc:chgData name="MARCO ANTONIO ANGELO" userId="S::marco.angelo@prof.sc.senac.br::c19b31a9-afb8-443d-8bd6-1d572ff0d86b" providerId="AD" clId="Web-{B1F5B7AB-6109-9F37-0AF4-92579A36BB87}" dt="2024-09-23T16:54:44.704" v="735" actId="20577"/>
      <pc:docMkLst>
        <pc:docMk/>
      </pc:docMkLst>
      <pc:sldChg chg="modSp">
        <pc:chgData name="MARCO ANTONIO ANGELO" userId="S::marco.angelo@prof.sc.senac.br::c19b31a9-afb8-443d-8bd6-1d572ff0d86b" providerId="AD" clId="Web-{B1F5B7AB-6109-9F37-0AF4-92579A36BB87}" dt="2024-09-23T15:59:07.737" v="37" actId="20577"/>
        <pc:sldMkLst>
          <pc:docMk/>
          <pc:sldMk cId="506465001" sldId="304"/>
        </pc:sldMkLst>
        <pc:spChg chg="mod">
          <ac:chgData name="MARCO ANTONIO ANGELO" userId="S::marco.angelo@prof.sc.senac.br::c19b31a9-afb8-443d-8bd6-1d572ff0d86b" providerId="AD" clId="Web-{B1F5B7AB-6109-9F37-0AF4-92579A36BB87}" dt="2024-09-23T15:59:07.737" v="37" actId="20577"/>
          <ac:spMkLst>
            <pc:docMk/>
            <pc:sldMk cId="506465001" sldId="304"/>
            <ac:spMk id="2" creationId="{ACA413A5-19A5-741E-AD08-D140584BB581}"/>
          </ac:spMkLst>
        </pc:spChg>
      </pc:sldChg>
      <pc:sldChg chg="del">
        <pc:chgData name="MARCO ANTONIO ANGELO" userId="S::marco.angelo@prof.sc.senac.br::c19b31a9-afb8-443d-8bd6-1d572ff0d86b" providerId="AD" clId="Web-{B1F5B7AB-6109-9F37-0AF4-92579A36BB87}" dt="2024-09-23T15:57:23.172" v="0"/>
        <pc:sldMkLst>
          <pc:docMk/>
          <pc:sldMk cId="777728223" sldId="305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31.953" v="7"/>
        <pc:sldMkLst>
          <pc:docMk/>
          <pc:sldMk cId="520361474" sldId="306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27.969" v="3"/>
        <pc:sldMkLst>
          <pc:docMk/>
          <pc:sldMk cId="666296517" sldId="307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30.844" v="6"/>
        <pc:sldMkLst>
          <pc:docMk/>
          <pc:sldMk cId="351998862" sldId="308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30.031" v="5"/>
        <pc:sldMkLst>
          <pc:docMk/>
          <pc:sldMk cId="2797180743" sldId="309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26.672" v="2"/>
        <pc:sldMkLst>
          <pc:docMk/>
          <pc:sldMk cId="1068777319" sldId="311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24.062" v="1"/>
        <pc:sldMkLst>
          <pc:docMk/>
          <pc:sldMk cId="20554321" sldId="312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29.078" v="4"/>
        <pc:sldMkLst>
          <pc:docMk/>
          <pc:sldMk cId="1912097128" sldId="313"/>
        </pc:sldMkLst>
      </pc:sldChg>
      <pc:sldChg chg="addSp modSp">
        <pc:chgData name="MARCO ANTONIO ANGELO" userId="S::marco.angelo@prof.sc.senac.br::c19b31a9-afb8-443d-8bd6-1d572ff0d86b" providerId="AD" clId="Web-{B1F5B7AB-6109-9F37-0AF4-92579A36BB87}" dt="2024-09-23T16:25:30.203" v="249" actId="688"/>
        <pc:sldMkLst>
          <pc:docMk/>
          <pc:sldMk cId="3293139492" sldId="315"/>
        </pc:sldMkLst>
        <pc:spChg chg="mod">
          <ac:chgData name="MARCO ANTONIO ANGELO" userId="S::marco.angelo@prof.sc.senac.br::c19b31a9-afb8-443d-8bd6-1d572ff0d86b" providerId="AD" clId="Web-{B1F5B7AB-6109-9F37-0AF4-92579A36BB87}" dt="2024-09-23T15:59:18.362" v="38" actId="20577"/>
          <ac:spMkLst>
            <pc:docMk/>
            <pc:sldMk cId="3293139492" sldId="315"/>
            <ac:spMk id="2" creationId="{2BF8B326-6747-C1F4-2EE1-03B4E2C53EE5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24:04.544" v="221" actId="20577"/>
          <ac:spMkLst>
            <pc:docMk/>
            <pc:sldMk cId="3293139492" sldId="315"/>
            <ac:spMk id="3" creationId="{83B49B57-AB52-A673-3BA6-C95EA1DDE085}"/>
          </ac:spMkLst>
        </pc:spChg>
        <pc:spChg chg="add mod">
          <ac:chgData name="MARCO ANTONIO ANGELO" userId="S::marco.angelo@prof.sc.senac.br::c19b31a9-afb8-443d-8bd6-1d572ff0d86b" providerId="AD" clId="Web-{B1F5B7AB-6109-9F37-0AF4-92579A36BB87}" dt="2024-09-23T16:25:30.203" v="249" actId="688"/>
          <ac:spMkLst>
            <pc:docMk/>
            <pc:sldMk cId="3293139492" sldId="315"/>
            <ac:spMk id="5" creationId="{8CE5F821-0EAF-CE38-2E9C-2F9AEED6FA00}"/>
          </ac:spMkLst>
        </pc:spChg>
      </pc:sldChg>
      <pc:sldChg chg="del">
        <pc:chgData name="MARCO ANTONIO ANGELO" userId="S::marco.angelo@prof.sc.senac.br::c19b31a9-afb8-443d-8bd6-1d572ff0d86b" providerId="AD" clId="Web-{B1F5B7AB-6109-9F37-0AF4-92579A36BB87}" dt="2024-09-23T16:08:52.253" v="91"/>
        <pc:sldMkLst>
          <pc:docMk/>
          <pc:sldMk cId="3829203814" sldId="316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5.363" v="94"/>
        <pc:sldMkLst>
          <pc:docMk/>
          <pc:sldMk cId="2469064116" sldId="317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9:00.550" v="99"/>
        <pc:sldMkLst>
          <pc:docMk/>
          <pc:sldMk cId="4031543654" sldId="318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4.300" v="93"/>
        <pc:sldMkLst>
          <pc:docMk/>
          <pc:sldMk cId="1964727087" sldId="319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9:02.066" v="100"/>
        <pc:sldMkLst>
          <pc:docMk/>
          <pc:sldMk cId="2158163262" sldId="320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3.488" v="92"/>
        <pc:sldMkLst>
          <pc:docMk/>
          <pc:sldMk cId="408605644" sldId="321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5:57:32.922" v="8"/>
        <pc:sldMkLst>
          <pc:docMk/>
          <pc:sldMk cId="2064114881" sldId="322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8.925" v="97"/>
        <pc:sldMkLst>
          <pc:docMk/>
          <pc:sldMk cId="1571320960" sldId="323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8.066" v="96"/>
        <pc:sldMkLst>
          <pc:docMk/>
          <pc:sldMk cId="2322518110" sldId="324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9.691" v="98"/>
        <pc:sldMkLst>
          <pc:docMk/>
          <pc:sldMk cId="374745220" sldId="325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08:56.613" v="95"/>
        <pc:sldMkLst>
          <pc:docMk/>
          <pc:sldMk cId="3137114269" sldId="326"/>
        </pc:sldMkLst>
      </pc:sldChg>
      <pc:sldChg chg="modSp">
        <pc:chgData name="MARCO ANTONIO ANGELO" userId="S::marco.angelo@prof.sc.senac.br::c19b31a9-afb8-443d-8bd6-1d572ff0d86b" providerId="AD" clId="Web-{B1F5B7AB-6109-9F37-0AF4-92579A36BB87}" dt="2024-09-23T16:09:30.926" v="104" actId="20577"/>
        <pc:sldMkLst>
          <pc:docMk/>
          <pc:sldMk cId="2549560086" sldId="327"/>
        </pc:sldMkLst>
        <pc:spChg chg="mod">
          <ac:chgData name="MARCO ANTONIO ANGELO" userId="S::marco.angelo@prof.sc.senac.br::c19b31a9-afb8-443d-8bd6-1d572ff0d86b" providerId="AD" clId="Web-{B1F5B7AB-6109-9F37-0AF4-92579A36BB87}" dt="2024-09-23T16:09:13.473" v="102" actId="20577"/>
          <ac:spMkLst>
            <pc:docMk/>
            <pc:sldMk cId="2549560086" sldId="327"/>
            <ac:spMk id="2" creationId="{0D664CFB-398E-9D16-08BB-ADFEB4C1CF50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09:30.926" v="104" actId="20577"/>
          <ac:spMkLst>
            <pc:docMk/>
            <pc:sldMk cId="2549560086" sldId="327"/>
            <ac:spMk id="3" creationId="{8F363E10-9944-BA3A-8AE6-1E341748509D}"/>
          </ac:spMkLst>
        </pc:spChg>
      </pc:sldChg>
      <pc:sldChg chg="del">
        <pc:chgData name="MARCO ANTONIO ANGELO" userId="S::marco.angelo@prof.sc.senac.br::c19b31a9-afb8-443d-8bd6-1d572ff0d86b" providerId="AD" clId="Web-{B1F5B7AB-6109-9F37-0AF4-92579A36BB87}" dt="2024-09-23T16:09:03.535" v="101"/>
        <pc:sldMkLst>
          <pc:docMk/>
          <pc:sldMk cId="2071302703" sldId="328"/>
        </pc:sldMkLst>
      </pc:sldChg>
      <pc:sldChg chg="addSp modSp">
        <pc:chgData name="MARCO ANTONIO ANGELO" userId="S::marco.angelo@prof.sc.senac.br::c19b31a9-afb8-443d-8bd6-1d572ff0d86b" providerId="AD" clId="Web-{B1F5B7AB-6109-9F37-0AF4-92579A36BB87}" dt="2024-09-23T16:34:53.312" v="296" actId="1076"/>
        <pc:sldMkLst>
          <pc:docMk/>
          <pc:sldMk cId="3550344193" sldId="329"/>
        </pc:sldMkLst>
        <pc:spChg chg="mod">
          <ac:chgData name="MARCO ANTONIO ANGELO" userId="S::marco.angelo@prof.sc.senac.br::c19b31a9-afb8-443d-8bd6-1d572ff0d86b" providerId="AD" clId="Web-{B1F5B7AB-6109-9F37-0AF4-92579A36BB87}" dt="2024-09-23T16:10:01.677" v="110" actId="20577"/>
          <ac:spMkLst>
            <pc:docMk/>
            <pc:sldMk cId="3550344193" sldId="329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32:00.167" v="294" actId="20577"/>
          <ac:spMkLst>
            <pc:docMk/>
            <pc:sldMk cId="3550344193" sldId="329"/>
            <ac:spMk id="3" creationId="{CAB78A0A-B044-C21E-7B1B-918C656EA0E9}"/>
          </ac:spMkLst>
        </pc:spChg>
        <pc:picChg chg="add mod">
          <ac:chgData name="MARCO ANTONIO ANGELO" userId="S::marco.angelo@prof.sc.senac.br::c19b31a9-afb8-443d-8bd6-1d572ff0d86b" providerId="AD" clId="Web-{B1F5B7AB-6109-9F37-0AF4-92579A36BB87}" dt="2024-09-23T16:34:53.312" v="296" actId="1076"/>
          <ac:picMkLst>
            <pc:docMk/>
            <pc:sldMk cId="3550344193" sldId="329"/>
            <ac:picMk id="4" creationId="{7D80A3CD-2F0C-5103-5F53-621D5428194B}"/>
          </ac:picMkLst>
        </pc:picChg>
      </pc:sldChg>
      <pc:sldChg chg="del">
        <pc:chgData name="MARCO ANTONIO ANGELO" userId="S::marco.angelo@prof.sc.senac.br::c19b31a9-afb8-443d-8bd6-1d572ff0d86b" providerId="AD" clId="Web-{B1F5B7AB-6109-9F37-0AF4-92579A36BB87}" dt="2024-09-23T16:26:30.267" v="250"/>
        <pc:sldMkLst>
          <pc:docMk/>
          <pc:sldMk cId="2864380463" sldId="330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26:31.580" v="252"/>
        <pc:sldMkLst>
          <pc:docMk/>
          <pc:sldMk cId="978700923" sldId="331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26:32.158" v="253"/>
        <pc:sldMkLst>
          <pc:docMk/>
          <pc:sldMk cId="1506590875" sldId="332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26:32.767" v="254"/>
        <pc:sldMkLst>
          <pc:docMk/>
          <pc:sldMk cId="2312368415" sldId="333"/>
        </pc:sldMkLst>
      </pc:sldChg>
      <pc:sldChg chg="del">
        <pc:chgData name="MARCO ANTONIO ANGELO" userId="S::marco.angelo@prof.sc.senac.br::c19b31a9-afb8-443d-8bd6-1d572ff0d86b" providerId="AD" clId="Web-{B1F5B7AB-6109-9F37-0AF4-92579A36BB87}" dt="2024-09-23T16:26:30.986" v="251"/>
        <pc:sldMkLst>
          <pc:docMk/>
          <pc:sldMk cId="2732828439" sldId="334"/>
        </pc:sldMkLst>
      </pc:sldChg>
      <pc:sldChg chg="modSp add ord replId">
        <pc:chgData name="MARCO ANTONIO ANGELO" userId="S::marco.angelo@prof.sc.senac.br::c19b31a9-afb8-443d-8bd6-1d572ff0d86b" providerId="AD" clId="Web-{B1F5B7AB-6109-9F37-0AF4-92579A36BB87}" dt="2024-09-23T16:23:06.824" v="214" actId="20577"/>
        <pc:sldMkLst>
          <pc:docMk/>
          <pc:sldMk cId="3508233260" sldId="335"/>
        </pc:sldMkLst>
        <pc:spChg chg="mod">
          <ac:chgData name="MARCO ANTONIO ANGELO" userId="S::marco.angelo@prof.sc.senac.br::c19b31a9-afb8-443d-8bd6-1d572ff0d86b" providerId="AD" clId="Web-{B1F5B7AB-6109-9F37-0AF4-92579A36BB87}" dt="2024-09-23T16:19:46.287" v="128" actId="20577"/>
          <ac:spMkLst>
            <pc:docMk/>
            <pc:sldMk cId="3508233260" sldId="335"/>
            <ac:spMk id="2" creationId="{2BF8B326-6747-C1F4-2EE1-03B4E2C53EE5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23:06.824" v="214" actId="20577"/>
          <ac:spMkLst>
            <pc:docMk/>
            <pc:sldMk cId="3508233260" sldId="335"/>
            <ac:spMk id="3" creationId="{83B49B57-AB52-A673-3BA6-C95EA1DDE085}"/>
          </ac:spMkLst>
        </pc:spChg>
      </pc:sldChg>
      <pc:sldChg chg="addSp modSp add replId">
        <pc:chgData name="MARCO ANTONIO ANGELO" userId="S::marco.angelo@prof.sc.senac.br::c19b31a9-afb8-443d-8bd6-1d572ff0d86b" providerId="AD" clId="Web-{B1F5B7AB-6109-9F37-0AF4-92579A36BB87}" dt="2024-09-23T16:42:26.653" v="489" actId="20577"/>
        <pc:sldMkLst>
          <pc:docMk/>
          <pc:sldMk cId="1237567067" sldId="336"/>
        </pc:sldMkLst>
        <pc:spChg chg="mod">
          <ac:chgData name="MARCO ANTONIO ANGELO" userId="S::marco.angelo@prof.sc.senac.br::c19b31a9-afb8-443d-8bd6-1d572ff0d86b" providerId="AD" clId="Web-{B1F5B7AB-6109-9F37-0AF4-92579A36BB87}" dt="2024-09-23T16:39:13.569" v="459" actId="20577"/>
          <ac:spMkLst>
            <pc:docMk/>
            <pc:sldMk cId="1237567067" sldId="336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42:26.653" v="489" actId="20577"/>
          <ac:spMkLst>
            <pc:docMk/>
            <pc:sldMk cId="1237567067" sldId="336"/>
            <ac:spMk id="3" creationId="{CAB78A0A-B044-C21E-7B1B-918C656EA0E9}"/>
          </ac:spMkLst>
        </pc:spChg>
        <pc:picChg chg="add mod">
          <ac:chgData name="MARCO ANTONIO ANGELO" userId="S::marco.angelo@prof.sc.senac.br::c19b31a9-afb8-443d-8bd6-1d572ff0d86b" providerId="AD" clId="Web-{B1F5B7AB-6109-9F37-0AF4-92579A36BB87}" dt="2024-09-23T16:42:06.996" v="483" actId="1076"/>
          <ac:picMkLst>
            <pc:docMk/>
            <pc:sldMk cId="1237567067" sldId="336"/>
            <ac:picMk id="4" creationId="{0F964BB2-56B7-4E1A-FEDD-8DF0FB2F276C}"/>
          </ac:picMkLst>
        </pc:picChg>
      </pc:sldChg>
      <pc:sldChg chg="delSp modSp add replId">
        <pc:chgData name="MARCO ANTONIO ANGELO" userId="S::marco.angelo@prof.sc.senac.br::c19b31a9-afb8-443d-8bd6-1d572ff0d86b" providerId="AD" clId="Web-{B1F5B7AB-6109-9F37-0AF4-92579A36BB87}" dt="2024-09-23T16:38:52.256" v="455" actId="20577"/>
        <pc:sldMkLst>
          <pc:docMk/>
          <pc:sldMk cId="826337759" sldId="337"/>
        </pc:sldMkLst>
        <pc:spChg chg="mod">
          <ac:chgData name="MARCO ANTONIO ANGELO" userId="S::marco.angelo@prof.sc.senac.br::c19b31a9-afb8-443d-8bd6-1d572ff0d86b" providerId="AD" clId="Web-{B1F5B7AB-6109-9F37-0AF4-92579A36BB87}" dt="2024-09-23T16:35:47.907" v="298" actId="20577"/>
          <ac:spMkLst>
            <pc:docMk/>
            <pc:sldMk cId="826337759" sldId="337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38:52.256" v="455" actId="20577"/>
          <ac:spMkLst>
            <pc:docMk/>
            <pc:sldMk cId="826337759" sldId="337"/>
            <ac:spMk id="3" creationId="{CAB78A0A-B044-C21E-7B1B-918C656EA0E9}"/>
          </ac:spMkLst>
        </pc:spChg>
        <pc:picChg chg="del">
          <ac:chgData name="MARCO ANTONIO ANGELO" userId="S::marco.angelo@prof.sc.senac.br::c19b31a9-afb8-443d-8bd6-1d572ff0d86b" providerId="AD" clId="Web-{B1F5B7AB-6109-9F37-0AF4-92579A36BB87}" dt="2024-09-23T16:35:50.017" v="299"/>
          <ac:picMkLst>
            <pc:docMk/>
            <pc:sldMk cId="826337759" sldId="337"/>
            <ac:picMk id="4" creationId="{7D80A3CD-2F0C-5103-5F53-621D5428194B}"/>
          </ac:picMkLst>
        </pc:picChg>
      </pc:sldChg>
      <pc:sldChg chg="modSp add ord replId">
        <pc:chgData name="MARCO ANTONIO ANGELO" userId="S::marco.angelo@prof.sc.senac.br::c19b31a9-afb8-443d-8bd6-1d572ff0d86b" providerId="AD" clId="Web-{B1F5B7AB-6109-9F37-0AF4-92579A36BB87}" dt="2024-09-23T16:54:44.704" v="735" actId="20577"/>
        <pc:sldMkLst>
          <pc:docMk/>
          <pc:sldMk cId="1242843529" sldId="338"/>
        </pc:sldMkLst>
        <pc:spChg chg="mod">
          <ac:chgData name="MARCO ANTONIO ANGELO" userId="S::marco.angelo@prof.sc.senac.br::c19b31a9-afb8-443d-8bd6-1d572ff0d86b" providerId="AD" clId="Web-{B1F5B7AB-6109-9F37-0AF4-92579A36BB87}" dt="2024-09-23T16:42:42.669" v="493" actId="20577"/>
          <ac:spMkLst>
            <pc:docMk/>
            <pc:sldMk cId="1242843529" sldId="338"/>
            <ac:spMk id="2" creationId="{351112D1-2203-4579-4487-16C2942420CC}"/>
          </ac:spMkLst>
        </pc:spChg>
        <pc:spChg chg="mod">
          <ac:chgData name="MARCO ANTONIO ANGELO" userId="S::marco.angelo@prof.sc.senac.br::c19b31a9-afb8-443d-8bd6-1d572ff0d86b" providerId="AD" clId="Web-{B1F5B7AB-6109-9F37-0AF4-92579A36BB87}" dt="2024-09-23T16:54:44.704" v="735" actId="20577"/>
          <ac:spMkLst>
            <pc:docMk/>
            <pc:sldMk cId="1242843529" sldId="338"/>
            <ac:spMk id="3" creationId="{CAB78A0A-B044-C21E-7B1B-918C656EA0E9}"/>
          </ac:spMkLst>
        </pc:spChg>
      </pc:sldChg>
    </pc:docChg>
  </pc:docChgLst>
  <pc:docChgLst>
    <pc:chgData name="JOAO GABRIEL MENDES" userId="S::joao.mendes3@alunos.sc.senac.br::8f024d8a-bb81-4557-92d0-b059fdb63a09" providerId="AD" clId="Web-{FC587580-1F34-9B08-996B-4187EB8ADC26}"/>
    <pc:docChg chg="modSld">
      <pc:chgData name="JOAO GABRIEL MENDES" userId="S::joao.mendes3@alunos.sc.senac.br::8f024d8a-bb81-4557-92d0-b059fdb63a09" providerId="AD" clId="Web-{FC587580-1F34-9B08-996B-4187EB8ADC26}" dt="2024-10-02T23:50:27.772" v="2" actId="1076"/>
      <pc:docMkLst>
        <pc:docMk/>
      </pc:docMkLst>
      <pc:sldChg chg="modSp">
        <pc:chgData name="JOAO GABRIEL MENDES" userId="S::joao.mendes3@alunos.sc.senac.br::8f024d8a-bb81-4557-92d0-b059fdb63a09" providerId="AD" clId="Web-{FC587580-1F34-9B08-996B-4187EB8ADC26}" dt="2024-10-02T23:38:30.514" v="0" actId="1076"/>
        <pc:sldMkLst>
          <pc:docMk/>
          <pc:sldMk cId="1698802617" sldId="339"/>
        </pc:sldMkLst>
        <pc:picChg chg="mod">
          <ac:chgData name="JOAO GABRIEL MENDES" userId="S::joao.mendes3@alunos.sc.senac.br::8f024d8a-bb81-4557-92d0-b059fdb63a09" providerId="AD" clId="Web-{FC587580-1F34-9B08-996B-4187EB8ADC26}" dt="2024-10-02T23:38:30.514" v="0" actId="1076"/>
          <ac:picMkLst>
            <pc:docMk/>
            <pc:sldMk cId="1698802617" sldId="339"/>
            <ac:picMk id="5" creationId="{D41A40C3-CCE2-A327-9785-3BAAAC843659}"/>
          </ac:picMkLst>
        </pc:picChg>
      </pc:sldChg>
      <pc:sldChg chg="modSp">
        <pc:chgData name="JOAO GABRIEL MENDES" userId="S::joao.mendes3@alunos.sc.senac.br::8f024d8a-bb81-4557-92d0-b059fdb63a09" providerId="AD" clId="Web-{FC587580-1F34-9B08-996B-4187EB8ADC26}" dt="2024-10-02T23:50:27.772" v="2" actId="1076"/>
        <pc:sldMkLst>
          <pc:docMk/>
          <pc:sldMk cId="4228195568" sldId="343"/>
        </pc:sldMkLst>
        <pc:spChg chg="mod">
          <ac:chgData name="JOAO GABRIEL MENDES" userId="S::joao.mendes3@alunos.sc.senac.br::8f024d8a-bb81-4557-92d0-b059fdb63a09" providerId="AD" clId="Web-{FC587580-1F34-9B08-996B-4187EB8ADC26}" dt="2024-10-02T23:50:27.772" v="2" actId="1076"/>
          <ac:spMkLst>
            <pc:docMk/>
            <pc:sldMk cId="4228195568" sldId="343"/>
            <ac:spMk id="3" creationId="{CAB78A0A-B044-C21E-7B1B-918C656EA0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FFD47EA-D185-07C6-C2D7-CF2B6C558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E86F7F-8152-8A4B-B84A-488F07A91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B052577-8B7B-DABB-79A3-AEEF9C4058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6571FE7-9CA2-C5CE-C344-D6991D2B63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4FC50E9-E6D2-4AD8-B059-2E6C87D3F1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14ED7BC-21F9-75A8-0824-50019F140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6057B-F2A1-03DC-B045-B4F5A190B4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9FAC8E-BFF4-4540-91E1-E35697944EAC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9063279A-0C72-A10D-2012-2BB30F24E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BC75CD0-AD88-B8CF-EB54-222E901A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F6BDF-FA77-A621-1E0F-84C4DFD2A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495E-DF60-3EFE-77A1-53A338C3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A28C55-7D38-4952-8FC9-3A86BAC2132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7D463-C524-00E4-B97A-9D3B6E94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D098-B7FB-46B5-AFA0-C2F4527FE7C9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EBEFC-2775-46B5-63B0-A777DFD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32E21-9EA1-7AA4-2817-37BF6A2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D2FB-B774-4367-9592-6D994C60E4F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78930-6B5D-5D30-5CC4-5FC83B2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9C5-1947-4A5E-BD64-A3D2B0FA0075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41C9D-9A41-F202-78BB-C54D4919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89184-391D-789A-28AF-C040E221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FA725-4170-45E9-9843-7AE3A9D428D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34A53-B983-628B-C563-3C753BF3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8446-4F11-4739-9F9A-A1F677D9A32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0DF95-6C13-5562-91AB-ADD129C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8255-DA48-3C81-AB66-D329514E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20D04-28F8-416A-8D50-3743D5CB98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712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R 0011 16 FUNDO 02-01-05.jpg">
            <a:extLst>
              <a:ext uri="{FF2B5EF4-FFF2-40B4-BE49-F238E27FC236}">
                <a16:creationId xmlns:a16="http://schemas.microsoft.com/office/drawing/2014/main" id="{7B85DFBD-E401-7F7B-5F3D-CFE112F2A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BC9BB-4973-85B1-D70F-E51BEC4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7508-CAB6-4C67-93A7-CA9933B0CB2F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3C29F-7AB0-16C9-AAF3-92075676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FEC14-FC56-5FAB-5EA0-194AB2AA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D5ED-9F75-48F9-A354-901B336AA43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6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0AC71-0ED0-1938-A504-E9E48A50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FC99-8526-4D97-8444-EBB2DC76E77A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74D9E-EA55-7FE2-CAF1-55E2D87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62DE2-6578-88FD-5524-033D0E5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7F039-9EEA-443E-B55F-94F6CFE2AE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95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AF519F8-F5A6-8881-CF95-FAB9CBC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979A-3091-4F62-B9B7-67AEAFB598DC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0B4248-D9B4-5D41-B4AC-B1186D67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BB44EFD-0089-A221-46AA-20FD90D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773F4-1301-49EC-87D9-28BFC72461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14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A3FF23FB-0C09-3965-3002-8D77C6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B395-0E5E-4332-ACF6-96FF1FD3F970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AD4863E-A331-A274-7CF8-22D806C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4127945-E8D8-D3FE-C0BD-E1F68FF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1014-BAEA-4304-A5DF-500312FF30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07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B95B3622-B55B-A528-0CE9-E0CD81B0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F5E3-721B-427A-B543-E470B6B6AB9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FEDF832-4F8D-BBE0-925B-5CB6E0D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5B42129-1935-281E-D660-625B3D7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08DA5-EBCA-47FC-9395-731A227BB5D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6C61FB8-A7DF-FD83-471A-3ED9A5D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609D-33B4-483B-B93E-F6914A727944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35D0664-D7A7-4985-3CA9-3B99E48F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CFE745D-8610-4E66-4C44-2C96249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86B3-4DCD-4FD0-8C29-B1760BBB86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3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780396C-CE90-AE9B-4DC9-48EA482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C790-1938-4B06-ADEE-F028D8AE4EAA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C09C588-2A12-CB7F-52D7-F7FFFC54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5C9D46-E8A4-414D-4898-FCC99DD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2414-55F2-4E2E-8213-530251A90D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19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EC279A6-C7D9-9B98-4671-2FEADB4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2E304-EF21-479C-A209-1C036660E17E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BEE0B5A-3527-9341-1B9A-8267AF9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934B803-CBFD-85A0-CD41-8CF381C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0D6A-D5E5-4F3C-9EAE-A933B010D4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01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9A0A2C0-2336-9174-E091-FED2FCDC89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C3DAA9B3-18C1-6099-F25A-E56A5EAA7F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262E-C84C-CD54-5192-F7585FFA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1EFB4-FFB2-43BC-919A-B58030F2F18A}" type="datetimeFigureOut">
              <a:rPr lang="pt-BR"/>
              <a:pPr>
                <a:defRPr/>
              </a:pPr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B94AF-6570-7502-C26B-88B41703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DA05-26F9-CFD8-F904-028EC184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A2CAF4C-BE90-4CBF-A05B-805032F4CE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>
            <a:extLst>
              <a:ext uri="{FF2B5EF4-FFF2-40B4-BE49-F238E27FC236}">
                <a16:creationId xmlns:a16="http://schemas.microsoft.com/office/drawing/2014/main" id="{37EE1A08-FA61-2D52-8B1C-9425CF3C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6113" y="2157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A413A5-19A5-741E-AD08-D140584BB581}"/>
              </a:ext>
            </a:extLst>
          </p:cNvPr>
          <p:cNvSpPr txBox="1"/>
          <p:nvPr/>
        </p:nvSpPr>
        <p:spPr>
          <a:xfrm>
            <a:off x="971600" y="2525713"/>
            <a:ext cx="748883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/>
              <a:t>Desenvolvimento de sistemas em </a:t>
            </a:r>
          </a:p>
          <a:p>
            <a:endParaRPr lang="pt-BR" sz="3200">
              <a:ea typeface="Calibri"/>
            </a:endParaRPr>
          </a:p>
          <a:p>
            <a:pPr algn="ctr"/>
            <a:r>
              <a:rPr lang="pt-BR">
                <a:latin typeface="Calibri"/>
                <a:ea typeface="Calibri"/>
                <a:cs typeface="Arial"/>
              </a:rPr>
              <a:t>Parte 2</a:t>
            </a:r>
            <a:endParaRPr lang="pt-BR">
              <a:ea typeface="Calibri"/>
            </a:endParaRPr>
          </a:p>
        </p:txBody>
      </p:sp>
      <p:pic>
        <p:nvPicPr>
          <p:cNvPr id="4" name="Picture 4" descr="C# [ Download - Logo - icon ] png svg">
            <a:extLst>
              <a:ext uri="{FF2B5EF4-FFF2-40B4-BE49-F238E27FC236}">
                <a16:creationId xmlns:a16="http://schemas.microsoft.com/office/drawing/2014/main" id="{79E4E92D-A91A-F208-566F-B0D92C7F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7002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56A64E-E532-601F-AFC2-A0384A120F53}"/>
              </a:ext>
            </a:extLst>
          </p:cNvPr>
          <p:cNvSpPr txBox="1"/>
          <p:nvPr/>
        </p:nvSpPr>
        <p:spPr>
          <a:xfrm>
            <a:off x="966664" y="5877272"/>
            <a:ext cx="328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Professor: Marco Antonio Angelo</a:t>
            </a:r>
          </a:p>
          <a:p>
            <a:r>
              <a:rPr lang="pt-BR"/>
              <a:t>marco.angelo@prof.sc.senac.br</a:t>
            </a:r>
          </a:p>
        </p:txBody>
      </p:sp>
    </p:spTree>
    <p:extLst>
      <p:ext uri="{BB962C8B-B14F-4D97-AF65-F5344CB8AC3E}">
        <p14:creationId xmlns:p14="http://schemas.microsoft.com/office/powerpoint/2010/main" val="5064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>
                <a:cs typeface="Calibri"/>
              </a:rPr>
              <a:t>Listas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b="1">
                <a:ea typeface="+mn-lt"/>
                <a:cs typeface="+mn-lt"/>
              </a:rPr>
              <a:t>Listas</a:t>
            </a:r>
            <a:r>
              <a:rPr lang="pt-BR" sz="2000">
                <a:ea typeface="+mn-lt"/>
                <a:cs typeface="+mn-lt"/>
              </a:rPr>
              <a:t> (ou </a:t>
            </a:r>
            <a:r>
              <a:rPr lang="pt-BR" sz="2000" b="1" err="1">
                <a:latin typeface="Consolas"/>
                <a:ea typeface="+mn-lt"/>
                <a:cs typeface="+mn-lt"/>
              </a:rPr>
              <a:t>List</a:t>
            </a:r>
            <a:r>
              <a:rPr lang="pt-BR" sz="2000" b="1">
                <a:latin typeface="Consolas"/>
                <a:ea typeface="+mn-lt"/>
                <a:cs typeface="+mn-lt"/>
              </a:rPr>
              <a:t>&lt;T&gt;</a:t>
            </a:r>
            <a:r>
              <a:rPr lang="pt-BR" sz="2000">
                <a:ea typeface="+mn-lt"/>
                <a:cs typeface="+mn-lt"/>
              </a:rPr>
              <a:t> em C#) são estruturas de dados que também armazenam múltiplos elementos, mas com uma flexibilidade maior em comparação aos </a:t>
            </a:r>
            <a:r>
              <a:rPr lang="pt-BR" sz="2000" err="1">
                <a:ea typeface="+mn-lt"/>
                <a:cs typeface="+mn-lt"/>
              </a:rPr>
              <a:t>arrays</a:t>
            </a:r>
            <a:r>
              <a:rPr lang="pt-BR" sz="2000">
                <a:ea typeface="+mn-lt"/>
                <a:cs typeface="+mn-lt"/>
              </a:rPr>
              <a:t>.</a:t>
            </a:r>
            <a:endParaRPr lang="pt-BR">
              <a:ea typeface="+mn-lt"/>
              <a:cs typeface="+mn-lt"/>
            </a:endParaRPr>
          </a:p>
          <a:p>
            <a:pPr marL="0" indent="0" algn="just">
              <a:buNone/>
            </a:pPr>
            <a:endParaRPr lang="pt-BR" sz="20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000">
                <a:ea typeface="+mn-lt"/>
                <a:cs typeface="+mn-lt"/>
              </a:rPr>
              <a:t>As listas podem crescer ou encolher dinamicamente, ou seja, você pode adicionar ou remover elementos a qualquer momento.</a:t>
            </a:r>
            <a:endParaRPr lang="pt-BR">
              <a:ea typeface="+mn-lt"/>
              <a:cs typeface="+mn-lt"/>
            </a:endParaRPr>
          </a:p>
          <a:p>
            <a:pPr algn="just"/>
            <a:endParaRPr lang="pt-BR" sz="20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  <a:p>
            <a:pPr algn="just"/>
            <a:endParaRPr lang="pt-BR" sz="2000">
              <a:ea typeface="Calibri"/>
              <a:cs typeface="Calibri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43C00EC-A083-0644-74B1-FE8E4670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3931"/>
            <a:ext cx="9144000" cy="13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Listas</a:t>
            </a:r>
            <a:endParaRPr lang="pt-BR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cs typeface="Calibri"/>
              </a:rPr>
              <a:t>Tente refazer o exercício de </a:t>
            </a:r>
            <a:r>
              <a:rPr lang="pt-BR" sz="2000" err="1">
                <a:cs typeface="Calibri"/>
              </a:rPr>
              <a:t>arrays</a:t>
            </a:r>
            <a:r>
              <a:rPr lang="pt-BR" sz="2000">
                <a:cs typeface="Calibri"/>
              </a:rPr>
              <a:t> utilizando uma lista.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2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O loop </a:t>
            </a:r>
            <a:r>
              <a:rPr lang="pt-BR" sz="2000" b="1">
                <a:latin typeface="Consolas"/>
                <a:ea typeface="+mn-lt"/>
                <a:cs typeface="+mn-lt"/>
              </a:rPr>
              <a:t>FOR </a:t>
            </a:r>
            <a:r>
              <a:rPr lang="pt-BR" sz="2000">
                <a:latin typeface="Calibri"/>
                <a:ea typeface="+mn-lt"/>
                <a:cs typeface="+mn-lt"/>
              </a:rPr>
              <a:t>é </a:t>
            </a:r>
            <a:r>
              <a:rPr lang="pt-BR" sz="2000">
                <a:ea typeface="+mn-lt"/>
                <a:cs typeface="+mn-lt"/>
              </a:rPr>
              <a:t>geralmente utilizado quando o número de iterações é conhecido antes da execução do loop.</a:t>
            </a:r>
            <a:endParaRPr lang="pt-BR"/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D05F59D-D8F2-D984-AF8E-E37D7757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3430810"/>
            <a:ext cx="6143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For</a:t>
            </a:r>
            <a:endParaRPr lang="pt-BR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cs typeface="Calibri"/>
              </a:rPr>
              <a:t>Estamos auxiliando os alunos a aprenderem a tabuada, dessa forma decidimos desenvolver um software para isso.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2000">
                <a:cs typeface="Calibri"/>
              </a:rPr>
              <a:t>Dessa forma: Escreva um programa que receba um número e imprima a tabuada desse número em tela.</a:t>
            </a:r>
          </a:p>
        </p:txBody>
      </p:sp>
    </p:spTree>
    <p:extLst>
      <p:ext uri="{BB962C8B-B14F-4D97-AF65-F5344CB8AC3E}">
        <p14:creationId xmlns:p14="http://schemas.microsoft.com/office/powerpoint/2010/main" val="183752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</a:t>
            </a:r>
            <a:r>
              <a:rPr lang="pt-BR" err="1"/>
              <a:t>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O loop </a:t>
            </a:r>
            <a:r>
              <a:rPr lang="pt-BR" sz="2000" b="1" err="1">
                <a:latin typeface="Consolas"/>
                <a:ea typeface="+mn-lt"/>
                <a:cs typeface="+mn-lt"/>
              </a:rPr>
              <a:t>While</a:t>
            </a:r>
            <a:r>
              <a:rPr lang="pt-BR" sz="2000" b="1">
                <a:latin typeface="Consolas"/>
                <a:ea typeface="+mn-lt"/>
                <a:cs typeface="+mn-lt"/>
              </a:rPr>
              <a:t> </a:t>
            </a:r>
            <a:r>
              <a:rPr lang="pt-BR" sz="2000">
                <a:latin typeface="Calibri"/>
                <a:ea typeface="+mn-lt"/>
                <a:cs typeface="+mn-lt"/>
              </a:rPr>
              <a:t>é </a:t>
            </a:r>
            <a:r>
              <a:rPr lang="pt-BR" sz="2000">
                <a:ea typeface="+mn-lt"/>
                <a:cs typeface="+mn-lt"/>
              </a:rPr>
              <a:t>geralmente utilizado quando não sabemos o número de iterações, dessa forma possibilitando um gatilho na própria rotina.</a:t>
            </a:r>
            <a:endParaRPr lang="pt-BR" sz="2000">
              <a:cs typeface="Calibri"/>
            </a:endParaRP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CF0761C-77AD-818B-F23D-D57D50F6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8" y="3856914"/>
            <a:ext cx="4048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</a:t>
            </a:r>
            <a:r>
              <a:rPr lang="pt-BR" err="1"/>
              <a:t>While</a:t>
            </a:r>
            <a:endParaRPr lang="pt-BR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cs typeface="Calibri"/>
              </a:rPr>
              <a:t>Estamos fazendo uma brincadeira em sala e vamos pedir para todos os alunos virem no computador do professor e digitarem um número. Após todos os alunos digitarem seus números, vamos imprimir em tela o maior e o menor número.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2000">
                <a:cs typeface="Calibri"/>
              </a:rPr>
              <a:t>Dessa forma: Escreva um programa que receba uma quantidade indefinida de números e pare de recebe-los somente quando o usuário digitar "</a:t>
            </a:r>
            <a:r>
              <a:rPr lang="pt-BR" sz="2000" b="1">
                <a:cs typeface="Calibri"/>
              </a:rPr>
              <a:t>OK</a:t>
            </a:r>
            <a:r>
              <a:rPr lang="pt-BR" sz="2000">
                <a:cs typeface="Calibri"/>
              </a:rPr>
              <a:t>". Após o usuário encerrar a entrada de dados, devem ser impressos em tela o </a:t>
            </a:r>
            <a:r>
              <a:rPr lang="pt-BR" sz="2000" b="1">
                <a:cs typeface="Calibri"/>
              </a:rPr>
              <a:t>maior </a:t>
            </a:r>
            <a:r>
              <a:rPr lang="pt-BR" sz="2000">
                <a:cs typeface="Calibri"/>
              </a:rPr>
              <a:t>e o </a:t>
            </a:r>
            <a:r>
              <a:rPr lang="pt-BR" sz="2000" b="1">
                <a:cs typeface="Calibri"/>
              </a:rPr>
              <a:t>menor </a:t>
            </a:r>
            <a:r>
              <a:rPr lang="pt-BR" sz="2000">
                <a:cs typeface="Calibri"/>
              </a:rPr>
              <a:t>valor informado.</a:t>
            </a:r>
          </a:p>
        </p:txBody>
      </p:sp>
    </p:spTree>
    <p:extLst>
      <p:ext uri="{BB962C8B-B14F-4D97-AF65-F5344CB8AC3E}">
        <p14:creationId xmlns:p14="http://schemas.microsoft.com/office/powerpoint/2010/main" val="11987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Do-</a:t>
            </a:r>
            <a:r>
              <a:rPr lang="pt-BR" err="1"/>
              <a:t>While</a:t>
            </a:r>
            <a:endParaRPr lang="pt-BR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O loop </a:t>
            </a:r>
            <a:r>
              <a:rPr lang="pt-BR" sz="2000" b="1">
                <a:latin typeface="Consolas"/>
                <a:ea typeface="+mn-lt"/>
                <a:cs typeface="+mn-lt"/>
              </a:rPr>
              <a:t>do-</a:t>
            </a:r>
            <a:r>
              <a:rPr lang="pt-BR" sz="2000" b="1" err="1">
                <a:latin typeface="Consolas"/>
                <a:ea typeface="+mn-lt"/>
                <a:cs typeface="+mn-lt"/>
              </a:rPr>
              <a:t>while</a:t>
            </a:r>
            <a:r>
              <a:rPr lang="pt-BR" sz="2000">
                <a:ea typeface="+mn-lt"/>
                <a:cs typeface="+mn-lt"/>
              </a:rPr>
              <a:t> é semelhante ao </a:t>
            </a:r>
            <a:r>
              <a:rPr lang="pt-BR" sz="2000" b="1" err="1">
                <a:latin typeface="Consolas"/>
                <a:ea typeface="+mn-lt"/>
                <a:cs typeface="+mn-lt"/>
              </a:rPr>
              <a:t>while</a:t>
            </a:r>
            <a:r>
              <a:rPr lang="pt-BR" sz="2000">
                <a:ea typeface="+mn-lt"/>
                <a:cs typeface="+mn-lt"/>
              </a:rPr>
              <a:t>, mas garante que o bloco de código seja executado pelo menos uma vez.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F2EA1A-5F66-A823-EBD4-87430DB5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68" y="3864133"/>
            <a:ext cx="4000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8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Do-</a:t>
            </a:r>
            <a:r>
              <a:rPr lang="pt-BR" err="1"/>
              <a:t>While</a:t>
            </a:r>
            <a:endParaRPr lang="pt-BR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cs typeface="Calibri"/>
              </a:rPr>
              <a:t>Após desenvolvermos tantos softwares notamos que não estamos tendo tanta segurança sobre quem está utilizando, então decidimos começar a implementar nosso primeiro acesso com senha.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2000">
                <a:cs typeface="Calibri"/>
              </a:rPr>
              <a:t>Dessa forma: Escreva um programa que receba uma senha do usuário e verifique se a senha está correta. Enquanto o usuário não acertar a senha, o programa deve continuar pedindo. A senha verdadeira deve ser armazenada da maneira que você acredita ser mais adequada. Lembrando que essa senha será fixa nesse momento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87507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</a:t>
            </a:r>
            <a:r>
              <a:rPr lang="pt-BR" err="1"/>
              <a:t>Foreach</a:t>
            </a:r>
            <a:endParaRPr lang="pt-BR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O loop </a:t>
            </a:r>
            <a:r>
              <a:rPr lang="pt-BR" sz="2000" b="1" err="1">
                <a:latin typeface="Consolas"/>
                <a:ea typeface="+mn-lt"/>
                <a:cs typeface="+mn-lt"/>
              </a:rPr>
              <a:t>foreach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>
                <a:ea typeface="+mn-lt"/>
                <a:cs typeface="+mn-lt"/>
              </a:rPr>
              <a:t>é usado para iterar sobre coleções, como </a:t>
            </a:r>
            <a:r>
              <a:rPr lang="pt-BR" sz="2000" err="1">
                <a:ea typeface="+mn-lt"/>
                <a:cs typeface="+mn-lt"/>
              </a:rPr>
              <a:t>arrays</a:t>
            </a:r>
            <a:r>
              <a:rPr lang="pt-BR" sz="2000">
                <a:ea typeface="+mn-lt"/>
                <a:cs typeface="+mn-lt"/>
              </a:rPr>
              <a:t> ou listas, sem precisar de um índice.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502EC7A-2380-2659-E26C-9AA0A416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32448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</a:t>
            </a:r>
            <a:r>
              <a:rPr lang="pt-BR" err="1"/>
              <a:t>Foreach</a:t>
            </a:r>
            <a:endParaRPr lang="pt-BR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Estamos auxiliando na criação de turmas e decidimos criar um software para isso. Nosso objetivo vai ser criar uma aplicação que permita adicionar qualquer quantidade de alunos e no final nos retorne:</a:t>
            </a:r>
            <a:endParaRPr lang="pt-BR"/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Cadastrada turma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=-=-=-=-=-=-=-=-=-=-=-=-=-=-=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#1 João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#2 Maria</a:t>
            </a:r>
            <a:endParaRPr lang="pt-BR"/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#3 Pedro</a:t>
            </a:r>
            <a:endParaRPr lang="pt-BR"/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(...)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=-=-=-=-=-=-=-=-=-=-=-=-=-=-=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Se desafie, faça da melhor forma possível!</a:t>
            </a:r>
          </a:p>
        </p:txBody>
      </p:sp>
    </p:spTree>
    <p:extLst>
      <p:ext uri="{BB962C8B-B14F-4D97-AF65-F5344CB8AC3E}">
        <p14:creationId xmlns:p14="http://schemas.microsoft.com/office/powerpoint/2010/main" val="1035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>
                <a:ea typeface="Calibri"/>
                <a:cs typeface="Calibri"/>
              </a:rPr>
              <a:t>Instruções condicionais e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Instruções são essenciais no nosso dia-a-dia como desenvolvedores e cada tipo representa uma importância diferente dentro de um software.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Instruções condicionais</a:t>
            </a:r>
            <a:r>
              <a:rPr lang="pt-BR" sz="2000">
                <a:ea typeface="Calibri"/>
                <a:cs typeface="Calibri"/>
              </a:rPr>
              <a:t>: </a:t>
            </a:r>
            <a:r>
              <a:rPr lang="pt-BR" sz="2000">
                <a:ea typeface="+mn-lt"/>
                <a:cs typeface="+mn-lt"/>
              </a:rPr>
              <a:t>São responsáveis por permitir que o programa tome decisões e siga diferentes caminhos de execução com base em condições ou estados. </a:t>
            </a:r>
            <a:r>
              <a:rPr lang="pt-BR" sz="2000" b="1">
                <a:ea typeface="+mn-lt"/>
                <a:cs typeface="+mn-lt"/>
              </a:rPr>
              <a:t>Exemplo:</a:t>
            </a:r>
            <a:r>
              <a:rPr lang="pt-BR" sz="2000">
                <a:ea typeface="+mn-lt"/>
                <a:cs typeface="+mn-lt"/>
              </a:rPr>
              <a:t> Sistema de autenticação.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Instruções de repetição</a:t>
            </a:r>
            <a:r>
              <a:rPr lang="pt-BR" sz="2000">
                <a:ea typeface="Calibri"/>
                <a:cs typeface="Calibri"/>
              </a:rPr>
              <a:t>: </a:t>
            </a:r>
            <a:r>
              <a:rPr lang="pt-BR" sz="2000">
                <a:ea typeface="+mn-lt"/>
                <a:cs typeface="+mn-lt"/>
              </a:rPr>
              <a:t>Permitem que o código execute tarefas repetitivas sem precisar duplicar linhas de código. Sem loops, teríamos que escrever manualmente cada execução de uma ação, o que é ineficiente e propenso a erros. </a:t>
            </a:r>
            <a:r>
              <a:rPr lang="pt-BR" sz="2000" b="1">
                <a:ea typeface="+mn-lt"/>
                <a:cs typeface="+mn-lt"/>
              </a:rPr>
              <a:t>Exemplo:</a:t>
            </a:r>
            <a:r>
              <a:rPr lang="pt-BR" sz="2000">
                <a:ea typeface="+mn-lt"/>
                <a:cs typeface="+mn-lt"/>
              </a:rPr>
              <a:t> Fechamento de valores da empresa.</a:t>
            </a:r>
            <a:endParaRPr lang="pt-BR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23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Exercício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63E10-9944-BA3A-8AE6-1E341748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Vamos realizar nosso exercício 02 para avaliar se estamos conseguindo entender o conteúdo até o momento e melhorar nosso aprendizado.</a:t>
            </a:r>
          </a:p>
        </p:txBody>
      </p:sp>
      <p:pic>
        <p:nvPicPr>
          <p:cNvPr id="1026" name="Picture 2" descr="Test icons for free download | Freepik">
            <a:extLst>
              <a:ext uri="{FF2B5EF4-FFF2-40B4-BE49-F238E27FC236}">
                <a16:creationId xmlns:a16="http://schemas.microsoft.com/office/drawing/2014/main" id="{CC851871-CD3E-E555-D443-4CF1F26D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877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4000">
                <a:ea typeface="Calibri"/>
                <a:cs typeface="Calibri"/>
              </a:rPr>
              <a:t>Conteúdos que abordaremos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Instruções condicionais:</a:t>
            </a: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IF </a:t>
            </a: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Else</a:t>
            </a:r>
            <a:endParaRPr lang="pt-BR">
              <a:highlight>
                <a:srgbClr val="FFFF00"/>
              </a:highlight>
              <a:cs typeface="Calibri"/>
            </a:endParaRP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Else IF</a:t>
            </a: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Switch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Instruções de repetição</a:t>
            </a: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For</a:t>
            </a:r>
          </a:p>
          <a:p>
            <a:pPr marL="457200" indent="-457200"/>
            <a:r>
              <a:rPr lang="pt-BR" sz="2000" dirty="0" err="1">
                <a:highlight>
                  <a:srgbClr val="FFFF00"/>
                </a:highlight>
                <a:ea typeface="Calibri"/>
                <a:cs typeface="Calibri"/>
              </a:rPr>
              <a:t>While</a:t>
            </a:r>
            <a:endParaRPr lang="pt-BR" sz="2000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457200" indent="-457200"/>
            <a:r>
              <a:rPr lang="pt-BR" sz="2000" dirty="0">
                <a:highlight>
                  <a:srgbClr val="FFFF00"/>
                </a:highlight>
                <a:ea typeface="Calibri"/>
                <a:cs typeface="Calibri"/>
              </a:rPr>
              <a:t>Do-</a:t>
            </a:r>
            <a:r>
              <a:rPr lang="pt-BR" sz="2000" dirty="0" err="1">
                <a:highlight>
                  <a:srgbClr val="FFFF00"/>
                </a:highlight>
                <a:ea typeface="Calibri"/>
                <a:cs typeface="Calibri"/>
              </a:rPr>
              <a:t>While</a:t>
            </a:r>
            <a:endParaRPr lang="pt-BR" sz="2000" dirty="0">
              <a:ea typeface="Calibri"/>
              <a:cs typeface="Calibri"/>
            </a:endParaRPr>
          </a:p>
          <a:p>
            <a:pPr marL="457200" indent="-457200"/>
            <a:r>
              <a:rPr lang="pt-BR" sz="2000" dirty="0" err="1">
                <a:highlight>
                  <a:srgbClr val="FFFF00"/>
                </a:highlight>
                <a:ea typeface="Calibri"/>
                <a:cs typeface="Calibri"/>
              </a:rPr>
              <a:t>Foreach</a:t>
            </a:r>
            <a:endParaRPr lang="pt-BR" sz="2000" dirty="0">
              <a:highlight>
                <a:srgbClr val="FFFF00"/>
              </a:highlight>
              <a:ea typeface="Calibri"/>
              <a:cs typeface="Calibri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E5F821-0EAF-CE38-2E9C-2F9AEED6FA00}"/>
              </a:ext>
            </a:extLst>
          </p:cNvPr>
          <p:cNvSpPr txBox="1">
            <a:spLocks/>
          </p:cNvSpPr>
          <p:nvPr/>
        </p:nvSpPr>
        <p:spPr bwMode="auto">
          <a:xfrm rot="1260000">
            <a:off x="5900466" y="4498675"/>
            <a:ext cx="2550545" cy="80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kern="0">
                <a:solidFill>
                  <a:srgbClr val="FF0000"/>
                </a:solidFill>
                <a:ea typeface="Calibri"/>
                <a:cs typeface="Calibri"/>
              </a:rPr>
              <a:t>Também veremos sobre </a:t>
            </a:r>
            <a:r>
              <a:rPr lang="pt-BR" sz="2000" b="1" kern="0" err="1">
                <a:solidFill>
                  <a:srgbClr val="FF0000"/>
                </a:solidFill>
                <a:ea typeface="Calibri"/>
                <a:cs typeface="Calibri"/>
              </a:rPr>
              <a:t>arrays</a:t>
            </a:r>
            <a:r>
              <a:rPr lang="pt-BR" sz="2000" b="1" kern="0">
                <a:solidFill>
                  <a:srgbClr val="FF0000"/>
                </a:solidFill>
                <a:ea typeface="Calibri"/>
                <a:cs typeface="Calibri"/>
              </a:rPr>
              <a:t> e listas :)</a:t>
            </a:r>
            <a:endParaRPr lang="pt-BR" b="1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1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IF 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O </a:t>
            </a:r>
            <a:r>
              <a:rPr lang="pt-BR" sz="2000" b="1">
                <a:latin typeface="Calibri"/>
                <a:ea typeface="Calibri"/>
                <a:cs typeface="Calibri"/>
              </a:rPr>
              <a:t>IF</a:t>
            </a:r>
            <a:r>
              <a:rPr lang="pt-BR" sz="2000" b="1">
                <a:latin typeface="Calibri"/>
                <a:cs typeface="Calibri"/>
              </a:rPr>
              <a:t> </a:t>
            </a:r>
            <a:r>
              <a:rPr lang="pt-BR" sz="2000">
                <a:ea typeface="+mn-lt"/>
                <a:cs typeface="+mn-lt"/>
              </a:rPr>
              <a:t>avalia uma expressão booleana. Se a expressão for verdadeira, o bloco de código associado é executado. Caso contrário, o fluxo segue para o próximo bloco de código, se houver.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D80A3CD-2F0C-5103-5F53-621D5428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48" y="3752221"/>
            <a:ext cx="7981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IF 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Precisamos desenvolver um programa que verifique se a pessoa pode entrar na festa. A pessoa só vai poder entrar se o seu nome for: Ana, Maria, João, José ou Carlos.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Dessa forma: Escreva um programa que receba o nome do usuário e verifique se ele pode entrar. Se puder entrar imprima "</a:t>
            </a:r>
            <a:r>
              <a:rPr lang="pt-BR" sz="2000" b="1">
                <a:ea typeface="Calibri"/>
                <a:cs typeface="Calibri"/>
              </a:rPr>
              <a:t>Pode entrar (nome do convidado)!</a:t>
            </a:r>
            <a:r>
              <a:rPr lang="pt-BR" sz="2000">
                <a:ea typeface="Calibri"/>
                <a:cs typeface="Calibri"/>
              </a:rPr>
              <a:t>", caso contrário imprima "</a:t>
            </a:r>
            <a:r>
              <a:rPr lang="pt-BR" sz="2000" b="1">
                <a:ea typeface="Calibri"/>
                <a:cs typeface="Calibri"/>
              </a:rPr>
              <a:t>Desculpe (nome da pessoa), mas seu nome não está na lista.</a:t>
            </a:r>
            <a:r>
              <a:rPr lang="pt-BR" sz="2000">
                <a:ea typeface="Calibri"/>
                <a:cs typeface="Calibri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8263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Instrução: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>
                <a:ea typeface="+mn-lt"/>
                <a:cs typeface="+mn-lt"/>
              </a:rPr>
              <a:t>O </a:t>
            </a:r>
            <a:r>
              <a:rPr lang="pt-BR" sz="2000" b="1">
                <a:latin typeface="Consolas"/>
                <a:ea typeface="Calibri"/>
                <a:cs typeface="Calibri"/>
              </a:rPr>
              <a:t>Switch </a:t>
            </a:r>
            <a:r>
              <a:rPr lang="pt-BR" sz="2000">
                <a:latin typeface="Calibri"/>
                <a:ea typeface="Calibri"/>
                <a:cs typeface="Calibri"/>
              </a:rPr>
              <a:t>oferece</a:t>
            </a:r>
            <a:r>
              <a:rPr lang="pt-BR" sz="2000">
                <a:ea typeface="+mn-lt"/>
                <a:cs typeface="+mn-lt"/>
              </a:rPr>
              <a:t> uma alternativa mais clara e eficiente ao </a:t>
            </a:r>
            <a:r>
              <a:rPr lang="pt-BR" sz="2000" b="1">
                <a:ea typeface="+mn-lt"/>
                <a:cs typeface="+mn-lt"/>
              </a:rPr>
              <a:t>IF </a:t>
            </a:r>
            <a:r>
              <a:rPr lang="pt-BR" sz="2000">
                <a:ea typeface="+mn-lt"/>
                <a:cs typeface="+mn-lt"/>
              </a:rPr>
              <a:t>quando se lida com várias comparações do mesmo valor.</a:t>
            </a:r>
            <a:endParaRPr lang="pt-BR"/>
          </a:p>
          <a:p>
            <a:pPr algn="just"/>
            <a:endParaRPr lang="pt-BR" sz="20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  <a:p>
            <a:pPr algn="just"/>
            <a:endParaRPr lang="pt-BR" sz="2000">
              <a:ea typeface="Calibri"/>
              <a:cs typeface="Calibri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F964BB2-56B7-4E1A-FEDD-8DF0FB2F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10" y="3234636"/>
            <a:ext cx="4940780" cy="28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Estamos organizando os alunos para a foto de final de curso e para isso, decidimos fazer três filas. A disposição dos alunos deve ocorrer da seguinte forma: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Fila 01: Nomes que comecem com a letra K até S;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Fila 02:  Nomes que comecem com a letra A até J;</a:t>
            </a: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Fila 03: Nomes que comecem com a letra T até Z.</a:t>
            </a:r>
          </a:p>
          <a:p>
            <a:pPr marL="0" indent="0">
              <a:buNone/>
            </a:pPr>
            <a:endParaRPr lang="pt-BR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>
                <a:ea typeface="Calibri"/>
                <a:cs typeface="Calibri"/>
              </a:rPr>
              <a:t>Dessa forma: Escreva um programa que receba o nome do usuário e verifique a fila que ele deve ir. Após verificar a fila, imprima no console o número da fila.</a:t>
            </a:r>
          </a:p>
        </p:txBody>
      </p:sp>
    </p:spTree>
    <p:extLst>
      <p:ext uri="{BB962C8B-B14F-4D97-AF65-F5344CB8AC3E}">
        <p14:creationId xmlns:p14="http://schemas.microsoft.com/office/powerpoint/2010/main" val="124284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err="1">
                <a:cs typeface="Calibri"/>
              </a:rPr>
              <a:t>Arrays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b="1" err="1">
                <a:ea typeface="+mn-lt"/>
                <a:cs typeface="+mn-lt"/>
              </a:rPr>
              <a:t>Arrays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>
                <a:ea typeface="+mn-lt"/>
                <a:cs typeface="+mn-lt"/>
              </a:rPr>
              <a:t>são estruturas de dados que permitem armazenar múltiplos elementos do mesmo tipo em uma única variável. Cada elemento em um </a:t>
            </a:r>
            <a:r>
              <a:rPr lang="pt-BR" sz="2000" err="1">
                <a:ea typeface="+mn-lt"/>
                <a:cs typeface="+mn-lt"/>
              </a:rPr>
              <a:t>array</a:t>
            </a:r>
            <a:r>
              <a:rPr lang="pt-BR" sz="2000">
                <a:ea typeface="+mn-lt"/>
                <a:cs typeface="+mn-lt"/>
              </a:rPr>
              <a:t> é acessível através de um índice, que normalmente começa em zero.</a:t>
            </a:r>
            <a:endParaRPr lang="pt-BR">
              <a:ea typeface="+mn-lt"/>
              <a:cs typeface="+mn-lt"/>
            </a:endParaRPr>
          </a:p>
          <a:p>
            <a:pPr algn="just"/>
            <a:endParaRPr lang="pt-BR" sz="200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pt-BR" sz="2000" b="1">
                <a:ea typeface="Calibri"/>
                <a:cs typeface="Calibri"/>
              </a:rPr>
              <a:t>Exemplo:</a:t>
            </a:r>
          </a:p>
          <a:p>
            <a:pPr algn="just"/>
            <a:endParaRPr lang="pt-BR" sz="2000">
              <a:ea typeface="Calibri"/>
              <a:cs typeface="Calibri"/>
            </a:endParaRPr>
          </a:p>
        </p:txBody>
      </p:sp>
      <p:pic>
        <p:nvPicPr>
          <p:cNvPr id="5" name="Imagem 4" descr="Uma imagem contendo relógio, medidor, escuro, bola&#10;&#10;Descrição gerada automaticamente">
            <a:extLst>
              <a:ext uri="{FF2B5EF4-FFF2-40B4-BE49-F238E27FC236}">
                <a16:creationId xmlns:a16="http://schemas.microsoft.com/office/drawing/2014/main" id="{D41A40C3-CCE2-A327-9785-3BAAAC84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0744"/>
            <a:ext cx="9144000" cy="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Mão na massa: </a:t>
            </a:r>
            <a:r>
              <a:rPr lang="pt-BR" err="1"/>
              <a:t>Array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>
                <a:cs typeface="Calibri"/>
              </a:rPr>
              <a:t>Escreva um programa que receba o nome e a nota de 5 alunos. Após isso, ele deve apresentar na tela o seguinte resultado: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2000">
                <a:cs typeface="Calibri"/>
              </a:rPr>
              <a:t>Notas de alunos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=-=-=-=-=-=-=-=-=-=-=-=-=-=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João:  5,50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Pedro: 7,30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Nicolas: 8,60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Maria: 8,50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Ana: 9,00</a:t>
            </a:r>
          </a:p>
          <a:p>
            <a:pPr marL="0" indent="0">
              <a:buNone/>
            </a:pPr>
            <a:r>
              <a:rPr lang="pt-BR" sz="2000">
                <a:cs typeface="Calibri"/>
              </a:rPr>
              <a:t>=-=-=-=-=-=-=-=-=-=-=-=-=-=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04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o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9DF762CC5154A8C3B6A7781B8CDA9" ma:contentTypeVersion="3" ma:contentTypeDescription="Crie um novo documento." ma:contentTypeScope="" ma:versionID="1ca480e4aadf649473cabbfb3b5a75c0">
  <xsd:schema xmlns:xsd="http://www.w3.org/2001/XMLSchema" xmlns:xs="http://www.w3.org/2001/XMLSchema" xmlns:p="http://schemas.microsoft.com/office/2006/metadata/properties" xmlns:ns2="837b4760-f243-4ac6-a5b0-9d7e97065731" targetNamespace="http://schemas.microsoft.com/office/2006/metadata/properties" ma:root="true" ma:fieldsID="94b5c79b6f32b2466cb51dbb3458d9e5" ns2:_="">
    <xsd:import namespace="837b4760-f243-4ac6-a5b0-9d7e97065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b4760-f243-4ac6-a5b0-9d7e97065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7086E3-5FB0-4E26-B33F-05B16961CCE6}"/>
</file>

<file path=customXml/itemProps2.xml><?xml version="1.0" encoding="utf-8"?>
<ds:datastoreItem xmlns:ds="http://schemas.openxmlformats.org/officeDocument/2006/customXml" ds:itemID="{FBC6BB34-FA2C-48AE-AD6F-B9692443214E}">
  <ds:schemaRefs>
    <ds:schemaRef ds:uri="57bccd9f-17e4-4b7c-a23c-f9dff5f49593"/>
    <ds:schemaRef ds:uri="c8579538-d9f1-4a0e-999f-950e9847f7dc"/>
    <ds:schemaRef ds:uri="cb43ad77-0589-48f6-8526-9c02ca91c8d8"/>
    <ds:schemaRef ds:uri="dad6ba66-13f1-407a-9f22-f5d0cbbe942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402FEB-C8B8-43EA-AAE1-F7156888D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Application>Microsoft Office PowerPoint</Application>
  <PresentationFormat>Apresentação na tela (4:3)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Instruções condicionais e de repetição</vt:lpstr>
      <vt:lpstr>Conteúdos que abordaremos</vt:lpstr>
      <vt:lpstr>Instrução: IF Else</vt:lpstr>
      <vt:lpstr>Mão na massa: IF Else</vt:lpstr>
      <vt:lpstr>Instrução: Switch</vt:lpstr>
      <vt:lpstr>Mão na massa: Switch</vt:lpstr>
      <vt:lpstr>Arrays</vt:lpstr>
      <vt:lpstr>Mão na massa: Array</vt:lpstr>
      <vt:lpstr>Listas</vt:lpstr>
      <vt:lpstr>Mão na massa: Listas</vt:lpstr>
      <vt:lpstr>Instrução: For</vt:lpstr>
      <vt:lpstr>Mão na massa: For</vt:lpstr>
      <vt:lpstr>Instrução: While</vt:lpstr>
      <vt:lpstr>Mão na massa: While</vt:lpstr>
      <vt:lpstr>Instrução: Do-While</vt:lpstr>
      <vt:lpstr>Mão na massa: Do-While</vt:lpstr>
      <vt:lpstr>Instrução: Foreach</vt:lpstr>
      <vt:lpstr>Mão na massa: Foreach</vt:lpstr>
      <vt:lpstr>Exercício 02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revision>9</cp:revision>
  <cp:lastPrinted>2020-10-07T21:32:16Z</cp:lastPrinted>
  <dcterms:created xsi:type="dcterms:W3CDTF">2007-10-31T17:08:11Z</dcterms:created>
  <dcterms:modified xsi:type="dcterms:W3CDTF">2024-10-16T02:00:31Z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0x010100EF69DF762CC5154A8C3B6A7781B8CDA9</vt:lpwstr>
  </property>
  <property fmtid="{D5CDD505-2E9C-101B-9397-08002B2CF9AE}" pid="3" name="MediaServiceImageTags">
    <vt:lpwstr/>
  </property>
</Properties>
</file>