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2"/>
    <p:restoredTop sz="91370"/>
  </p:normalViewPr>
  <p:slideViewPr>
    <p:cSldViewPr snapToGrid="0" snapToObjects="1">
      <p:cViewPr>
        <p:scale>
          <a:sx n="56" d="100"/>
          <a:sy n="56" d="100"/>
        </p:scale>
        <p:origin x="133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E88D7-008E-1D46-B5B5-E09C4F50C2F8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DBB52-5FAE-5542-9AEF-AC094226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5E04E-14B8-0345-B209-0FF9ADE07612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A4593B-C506-B94C-9487-3318185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Generation with LSTMs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Beamlak</a:t>
            </a:r>
            <a:r>
              <a:rPr lang="en-US" dirty="0" smtClean="0"/>
              <a:t> </a:t>
            </a:r>
            <a:r>
              <a:rPr lang="en-US" dirty="0" err="1" smtClean="0"/>
              <a:t>Hailemariam</a:t>
            </a:r>
            <a:r>
              <a:rPr lang="en-US" dirty="0" smtClean="0"/>
              <a:t> &amp; Daniel Suissa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81" y="3252381"/>
            <a:ext cx="3605619" cy="3605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3" y="4142235"/>
            <a:ext cx="2038047" cy="20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53" y="3793167"/>
            <a:ext cx="7845429" cy="310736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34333" y="3276025"/>
                <a:ext cx="1708537" cy="2070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333" y="3276025"/>
                <a:ext cx="1708537" cy="20708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0"/>
          <p:cNvCxnSpPr/>
          <p:nvPr/>
        </p:nvCxnSpPr>
        <p:spPr>
          <a:xfrm rot="5400000" flipH="1" flipV="1">
            <a:off x="2187570" y="4080170"/>
            <a:ext cx="2217551" cy="1020221"/>
          </a:xfrm>
          <a:prstGeom prst="bentConnector3">
            <a:avLst>
              <a:gd name="adj1" fmla="val 98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144612" y="5173740"/>
            <a:ext cx="1755844" cy="130578"/>
          </a:xfrm>
          <a:prstGeom prst="bentConnector3">
            <a:avLst>
              <a:gd name="adj1" fmla="val 99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8799" y="1542512"/>
            <a:ext cx="1285948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instrument playing is modeled as a sequence of states.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note can be on or off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tick: vector of size 72, representing on/off notes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Midi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NoteOn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NoteOff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Event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72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0064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32 columns per bar</a:t>
            </a:r>
          </a:p>
          <a:p>
            <a:r>
              <a:rPr lang="en-US" sz="2400" dirty="0" smtClean="0"/>
              <a:t>Sample: 100 columns (~3 bars)</a:t>
            </a:r>
          </a:p>
          <a:p>
            <a:r>
              <a:rPr lang="en-US" sz="2400" dirty="0" smtClean="0"/>
              <a:t>20,000 samples</a:t>
            </a:r>
          </a:p>
          <a:p>
            <a:r>
              <a:rPr lang="en-US" sz="2400" dirty="0" smtClean="0"/>
              <a:t>200 Rock Songs</a:t>
            </a:r>
          </a:p>
          <a:p>
            <a:r>
              <a:rPr lang="en-US" sz="2400" dirty="0" smtClean="0"/>
              <a:t>Only guitar tracks</a:t>
            </a:r>
          </a:p>
          <a:p>
            <a:r>
              <a:rPr lang="en-US" sz="2400" dirty="0" smtClean="0"/>
              <a:t>636 configurations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45" y="1463158"/>
            <a:ext cx="7391400" cy="142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27497" y="3558620"/>
                <a:ext cx="9540949" cy="293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algn="ctr"/>
                <a:endParaRPr lang="en-US" sz="2800" dirty="0" smtClean="0"/>
              </a:p>
              <a:p>
                <a:pPr algn="ctr"/>
                <a:r>
                  <a:rPr lang="en-US" sz="2800" dirty="0" smtClean="0"/>
                  <a:t>[1  2.  0. 4. 1. 0. 200. 32.  37]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497" y="3558620"/>
                <a:ext cx="9540949" cy="2935419"/>
              </a:xfrm>
              <a:prstGeom prst="rect">
                <a:avLst/>
              </a:prstGeom>
              <a:blipFill rotWithShape="0">
                <a:blip r:embed="rId3"/>
                <a:stretch>
                  <a:fillRect b="-4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Elbow Connector 9"/>
          <p:cNvCxnSpPr/>
          <p:nvPr/>
        </p:nvCxnSpPr>
        <p:spPr>
          <a:xfrm rot="5400000">
            <a:off x="5691833" y="3126102"/>
            <a:ext cx="836688" cy="28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7233683" y="2788721"/>
            <a:ext cx="1995377" cy="720023"/>
          </a:xfrm>
          <a:prstGeom prst="bentConnector3">
            <a:avLst>
              <a:gd name="adj1" fmla="val 100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6" y="4071674"/>
            <a:ext cx="5850317" cy="2786326"/>
          </a:xfrm>
        </p:spPr>
      </p:pic>
      <p:sp>
        <p:nvSpPr>
          <p:cNvPr id="6" name="TextBox 5"/>
          <p:cNvSpPr txBox="1"/>
          <p:nvPr/>
        </p:nvSpPr>
        <p:spPr>
          <a:xfrm>
            <a:off x="838200" y="1509823"/>
            <a:ext cx="11516833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LSTM: Long Short term memory units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at encoding long sequences in an internal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shape: 100 x 636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layers is a dense layer producing probabilities for each note configuration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 reached: 1.11</a:t>
            </a:r>
          </a:p>
        </p:txBody>
      </p:sp>
    </p:spTree>
    <p:extLst>
      <p:ext uri="{BB962C8B-B14F-4D97-AF65-F5344CB8AC3E}">
        <p14:creationId xmlns:p14="http://schemas.microsoft.com/office/powerpoint/2010/main" val="18337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4" r="5550"/>
          <a:stretch/>
        </p:blipFill>
        <p:spPr>
          <a:xfrm>
            <a:off x="0" y="2190308"/>
            <a:ext cx="10081057" cy="2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660" y="2015499"/>
            <a:ext cx="9144000" cy="2387600"/>
          </a:xfrm>
        </p:spPr>
        <p:txBody>
          <a:bodyPr/>
          <a:lstStyle/>
          <a:p>
            <a:r>
              <a:rPr lang="en-US" dirty="0" smtClean="0"/>
              <a:t>Rock n’ 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188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Trebuchet MS</vt:lpstr>
      <vt:lpstr>Wingdings 3</vt:lpstr>
      <vt:lpstr>Arial</vt:lpstr>
      <vt:lpstr>Facet</vt:lpstr>
      <vt:lpstr>Music Generation with LSTMs</vt:lpstr>
      <vt:lpstr>Data and Representation</vt:lpstr>
      <vt:lpstr>Time Sequencing</vt:lpstr>
      <vt:lpstr>Model</vt:lpstr>
      <vt:lpstr>Model</vt:lpstr>
      <vt:lpstr>Rock n’ Roll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Suissa</dc:creator>
  <cp:lastModifiedBy>Daniel Suissa</cp:lastModifiedBy>
  <cp:revision>8</cp:revision>
  <dcterms:created xsi:type="dcterms:W3CDTF">2018-12-18T14:36:41Z</dcterms:created>
  <dcterms:modified xsi:type="dcterms:W3CDTF">2018-12-19T17:02:50Z</dcterms:modified>
</cp:coreProperties>
</file>