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97" r:id="rId1"/>
  </p:sldMasterIdLst>
  <p:notesMasterIdLst>
    <p:notesMasterId r:id="rId2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</p:sldIdLst>
  <p:sldSz cx="9144000" cy="5143500" type="screen16x9"/>
  <p:notesSz cx="6858000" cy="9144000"/>
  <p:embeddedFontLst>
    <p:embeddedFont>
      <p:font typeface="Wingdings 2" pitchFamily="2" charset="2"/>
      <p:regular r:id="rId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7D92787-0673-4784-B1B4-DA8829A55E00}">
  <a:tblStyle styleId="{C7D92787-0673-4784-B1B4-DA8829A55E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491" autoAdjust="0"/>
    <p:restoredTop sz="94609"/>
  </p:normalViewPr>
  <p:slideViewPr>
    <p:cSldViewPr snapToGrid="0">
      <p:cViewPr varScale="1">
        <p:scale>
          <a:sx n="158" d="100"/>
          <a:sy n="158" d="100"/>
        </p:scale>
        <p:origin x="6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font" Target="fonts/font1.fntdata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238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7501" y="1086861"/>
            <a:ext cx="7929000" cy="2228288"/>
          </a:xfrm>
          <a:prstGeom prst="rect">
            <a:avLst/>
          </a:prstGeom>
        </p:spPr>
        <p:txBody>
          <a:bodyPr/>
          <a:lstStyle>
            <a:lvl1pPr>
              <a:defRPr sz="40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7501" y="3960635"/>
            <a:ext cx="7929000" cy="326231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9AB3A824-1A51-4B26-AD58-A6D8E14F6C04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894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600450"/>
            <a:ext cx="7921064" cy="425054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360045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2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500" y="4025504"/>
            <a:ext cx="7921064" cy="37028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82699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73773" y="811092"/>
            <a:ext cx="4749312" cy="242939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239" y="928877"/>
            <a:ext cx="4420380" cy="1984434"/>
          </a:xfrm>
          <a:prstGeom prst="rect">
            <a:avLst/>
          </a:prstGeom>
        </p:spPr>
        <p:txBody>
          <a:bodyPr anchor="b"/>
          <a:lstStyle>
            <a:lvl1pPr algn="l">
              <a:defRPr sz="315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9892" y="3332760"/>
            <a:ext cx="4418727" cy="53493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680982" y="811092"/>
            <a:ext cx="2857501" cy="3056599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3968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1714939"/>
            <a:ext cx="3671336" cy="1877979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7" y="1826968"/>
            <a:ext cx="3286891" cy="150584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7000" y="1714500"/>
            <a:ext cx="3660225" cy="1721644"/>
          </a:xfrm>
          <a:prstGeom prst="rect">
            <a:avLst/>
          </a:prstGeo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402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0" y="1638301"/>
            <a:ext cx="7922464" cy="2755798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D857E33E-8B18-4087-B112-809917729534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5527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9" y="334567"/>
            <a:ext cx="3391762" cy="406122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6" y="439628"/>
            <a:ext cx="1871093" cy="3851099"/>
          </a:xfrm>
          <a:prstGeom prst="rect">
            <a:avLst/>
          </a:prstGeo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7501" y="334567"/>
            <a:ext cx="4958655" cy="4061222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D3FFE419-2371-464F-8239-3959401C3561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05944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34" y="1666716"/>
            <a:ext cx="7915931" cy="272738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97D162C4-EDD9-4389-A98B-B87ECEA2A816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579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9144000" cy="3902869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2213547"/>
            <a:ext cx="7921064" cy="1101600"/>
          </a:xfrm>
          <a:prstGeom prst="rect">
            <a:avLst/>
          </a:prstGeom>
        </p:spPr>
        <p:txBody>
          <a:bodyPr anchor="b"/>
          <a:lstStyle>
            <a:lvl1pPr algn="r">
              <a:defRPr sz="3600" b="1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500" y="3960901"/>
            <a:ext cx="7921064" cy="32546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r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3E5059C3-6A89-4494-99FF-5A4D6FFD50EB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720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4034" y="1666716"/>
            <a:ext cx="3889405" cy="272907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62" y="1666715"/>
            <a:ext cx="3895937" cy="272907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CA954B2F-12DE-47F5-8894-472B206D2E1E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925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046" y="1631156"/>
            <a:ext cx="3892393" cy="4321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1047" y="2063354"/>
            <a:ext cx="3892392" cy="233243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62" y="1631156"/>
            <a:ext cx="3895937" cy="43219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15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62" y="2063354"/>
            <a:ext cx="3895937" cy="2332435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95818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1639491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500" y="335391"/>
            <a:ext cx="7928999" cy="72783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1FAF3416-4057-4DAA-829D-4CA07428D088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23762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921D9284-D300-4297-87F7-E791DCC15DB1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25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4" y="334566"/>
            <a:ext cx="2660650" cy="13609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4" y="334566"/>
            <a:ext cx="2660650" cy="1213797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334567"/>
            <a:ext cx="4689475" cy="4061222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4" y="1695554"/>
            <a:ext cx="2660650" cy="27002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000969" y="4531022"/>
            <a:ext cx="1007780" cy="273844"/>
          </a:xfrm>
          <a:prstGeom prst="rect">
            <a:avLst/>
          </a:prstGeom>
        </p:spPr>
        <p:txBody>
          <a:bodyPr/>
          <a:lstStyle/>
          <a:p>
            <a:fld id="{37D525BB-DA17-4BA0-B3C8-3AC3ABC827E6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8635" y="4531022"/>
            <a:ext cx="648324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08749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4808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046" y="545642"/>
            <a:ext cx="3639741" cy="121287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51435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05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1046" y="1758513"/>
            <a:ext cx="3639741" cy="263727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8" y="4531022"/>
            <a:ext cx="732659" cy="273844"/>
          </a:xfrm>
          <a:prstGeom prst="rect">
            <a:avLst/>
          </a:prstGeom>
        </p:spPr>
        <p:txBody>
          <a:bodyPr/>
          <a:lstStyle/>
          <a:p>
            <a:fld id="{3CBC1C18-307B-4F68-A007-B5B542270E8D}" type="datetimeFigureOut">
              <a:rPr lang="en-US" smtClean="0"/>
              <a:t>7/29/24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4531022"/>
            <a:ext cx="2471560" cy="273844"/>
          </a:xfrm>
          <a:prstGeom prst="rect">
            <a:avLst/>
          </a:prstGeom>
        </p:spPr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4436917"/>
            <a:ext cx="796616" cy="367949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707409"/>
      </p:ext>
    </p:extLst>
  </p:cSld>
  <p:clrMapOvr>
    <a:masterClrMapping/>
  </p:clrMapOvr>
  <p:hf sldNum="0"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96318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3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21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270000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Font typeface="Wingdings 2" charset="2"/>
        <a:buChar char="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57175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000" b="1" i="0" u="none">
                <a:solidFill>
                  <a:srgbClr val="000000"/>
                </a:solidFill>
              </a:defRPr>
            </a:pPr>
            <a:r>
              <a:t>Blacktown Chinese Christian Church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71525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300" b="1" i="0" u="none">
                <a:solidFill>
                  <a:srgbClr val="000000"/>
                </a:solidFill>
              </a:defRPr>
            </a:pPr>
            <a:r>
              <a:t>Welcome to Our English Service</a:t>
            </a:r>
            <a:br/>
            <a:r>
              <a:t>25.05.2025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800225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 b="1" i="0" u="sng">
                <a:solidFill>
                  <a:srgbClr val="7030A0"/>
                </a:solidFill>
              </a:defRPr>
            </a:pPr>
            <a:r>
              <a:t>English Service 9:45 – 11:00 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0574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 b="1" i="0" u="none">
                <a:solidFill>
                  <a:srgbClr val="000000"/>
                </a:solidFill>
              </a:defRPr>
            </a:pPr>
            <a:r>
              <a:t>Worship Songs:</a:t>
            </a:r>
            <a:br/>
            <a:br/>
            <a:br/>
            <a:r>
              <a:t>Passage:</a:t>
            </a:r>
            <a:br/>
            <a:r>
              <a:t>Speaker:</a:t>
            </a:r>
            <a:br/>
            <a:r>
              <a:t>Topic:</a:t>
            </a:r>
            <a:br/>
            <a:r>
              <a:t>Response Song:</a:t>
            </a:r>
            <a:br/>
            <a:r>
              <a:t>Announcements and Closing Prayer</a:t>
            </a:r>
            <a:br/>
            <a:r>
              <a:t>Benediction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20574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 b="0" i="0" u="none">
                <a:solidFill>
                  <a:srgbClr val="000000"/>
                </a:solidFill>
              </a:defRPr>
            </a:pPr>
            <a:r>
              <a:t>Lighthouse</a:t>
            </a:r>
            <a:br/>
            <a:r>
              <a:t>Good good father</a:t>
            </a:r>
            <a:br/>
            <a:r>
              <a:t>This is living</a:t>
            </a:r>
            <a:br/>
            <a:r>
              <a:t>1 Samuel 17:41-50</a:t>
            </a:r>
            <a:br/>
            <a:r>
              <a:t>Josh Groenestyn</a:t>
            </a:r>
            <a:br/>
            <a:r>
              <a:t>David: The Battle is the Lord's</a:t>
            </a:r>
            <a:br/>
            <a:r>
              <a:t>TBA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My lighthouse</a:t>
            </a:r>
          </a:p>
          <a:p>
            <a:pPr algn="ctr">
              <a:defRPr sz="2700" b="0"/>
            </a:pPr>
            <a:r>
              <a:t>My lighthouse</a:t>
            </a:r>
          </a:p>
          <a:p>
            <a:pPr algn="ctr">
              <a:defRPr sz="2700" b="0"/>
            </a:pPr>
            <a:r>
              <a:t>I will trust the promise</a:t>
            </a:r>
          </a:p>
          <a:p>
            <a:pPr algn="ctr">
              <a:defRPr sz="2700" b="0"/>
            </a:pPr>
            <a:r>
              <a:t>You will carry me safe to shore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Safe to shore</a:t>
            </a:r>
          </a:p>
          <a:p>
            <a:pPr algn="ctr">
              <a:defRPr sz="2700" b="0"/>
            </a:pPr>
            <a:r>
              <a:t>Safe to shore</a:t>
            </a:r>
          </a:p>
          <a:p>
            <a:pPr algn="ctr">
              <a:defRPr sz="2700" b="0"/>
            </a:pPr>
            <a:r>
              <a:t>Safe to shore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I won't fear what tomorrow brings</a:t>
            </a:r>
          </a:p>
          <a:p>
            <a:pPr algn="ctr">
              <a:defRPr sz="2700" b="0"/>
            </a:pPr>
            <a:r>
              <a:t>With each morning I'll rise and sing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My God's love will lead me through</a:t>
            </a:r>
          </a:p>
          <a:p>
            <a:pPr algn="ctr">
              <a:defRPr sz="2700" b="0"/>
            </a:pPr>
            <a:r>
              <a:t>You are the peace in my troubled sea</a:t>
            </a:r>
          </a:p>
          <a:p>
            <a:pPr algn="ctr">
              <a:defRPr sz="2700" b="0"/>
            </a:pPr>
            <a:r>
              <a:t>You are the peace in my troubled sea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My lighthouse</a:t>
            </a:r>
          </a:p>
          <a:p>
            <a:pPr algn="ctr">
              <a:defRPr sz="2700" b="0"/>
            </a:pPr>
            <a:r>
              <a:t>My lighthouse</a:t>
            </a:r>
          </a:p>
          <a:p>
            <a:pPr algn="ctr">
              <a:defRPr sz="2700" b="0"/>
            </a:pPr>
            <a:r>
              <a:t>Shining in the darkness</a:t>
            </a:r>
          </a:p>
          <a:p>
            <a:pPr algn="ctr">
              <a:defRPr sz="2700" b="0"/>
            </a:pPr>
            <a:r>
              <a:t>I will follow You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My lighthouse</a:t>
            </a:r>
          </a:p>
          <a:p>
            <a:pPr algn="ctr">
              <a:defRPr sz="2700" b="0"/>
            </a:pPr>
            <a:r>
              <a:t>My lighthouse</a:t>
            </a:r>
          </a:p>
          <a:p>
            <a:pPr algn="ctr">
              <a:defRPr sz="2700" b="0"/>
            </a:pPr>
            <a:r>
              <a:t>I will trust the promise</a:t>
            </a:r>
          </a:p>
          <a:p>
            <a:pPr algn="ctr">
              <a:defRPr sz="2700" b="0"/>
            </a:pPr>
            <a:r>
              <a:t>You will carry me safe to shore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Safe to shore</a:t>
            </a:r>
          </a:p>
          <a:p>
            <a:pPr algn="ctr">
              <a:defRPr sz="2700" b="0"/>
            </a:pPr>
            <a:r>
              <a:t>Safe to shore</a:t>
            </a:r>
          </a:p>
          <a:p>
            <a:pPr algn="ctr">
              <a:defRPr sz="2700" b="0"/>
            </a:pPr>
            <a:r>
              <a:t>Safe to shore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Fire before us, You're the brightest</a:t>
            </a:r>
          </a:p>
          <a:p>
            <a:pPr algn="ctr">
              <a:defRPr sz="2700" b="0"/>
            </a:pPr>
            <a:r>
              <a:t>You will lead us through the storms (x4)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My lighthouse</a:t>
            </a:r>
          </a:p>
          <a:p>
            <a:pPr algn="ctr">
              <a:defRPr sz="2700" b="0"/>
            </a:pPr>
            <a:r>
              <a:t>My lighthouse</a:t>
            </a:r>
          </a:p>
          <a:p>
            <a:pPr algn="ctr">
              <a:defRPr sz="2700" b="0"/>
            </a:pPr>
            <a:r>
              <a:t>Shining in the darkness</a:t>
            </a:r>
          </a:p>
          <a:p>
            <a:pPr algn="ctr">
              <a:defRPr sz="2700" b="0"/>
            </a:pPr>
            <a:r>
              <a:t>I will follow You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My lighthouse</a:t>
            </a:r>
          </a:p>
          <a:p>
            <a:pPr algn="ctr">
              <a:defRPr sz="2700" b="0"/>
            </a:pPr>
            <a:r>
              <a:t>My lighthouse</a:t>
            </a:r>
          </a:p>
          <a:p>
            <a:pPr algn="ctr">
              <a:defRPr sz="2700" b="0"/>
            </a:pPr>
            <a:r>
              <a:t>I will trust the promise</a:t>
            </a:r>
          </a:p>
          <a:p>
            <a:pPr algn="ctr">
              <a:defRPr sz="2700" b="0"/>
            </a:pPr>
            <a:r>
              <a:t>You will carry me safe to shore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BCCC english service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Safe to shore</a:t>
            </a:r>
          </a:p>
          <a:p>
            <a:pPr algn="ctr">
              <a:defRPr sz="2700" b="0"/>
            </a:pPr>
            <a:r>
              <a:t>Safe to shore</a:t>
            </a:r>
          </a:p>
          <a:p>
            <a:pPr algn="ctr">
              <a:defRPr sz="2700" b="0"/>
            </a:pPr>
            <a:r>
              <a:t>Safe to shore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Good Good Father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  <a:r>
              <a:t>CCLI Licence No: 5485849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Oh I've heard a thousand stories of</a:t>
            </a:r>
          </a:p>
          <a:p>
            <a:pPr algn="ctr">
              <a:defRPr sz="2700" b="0"/>
            </a:pPr>
            <a:r>
              <a:t>What they think You're like</a:t>
            </a:r>
          </a:p>
          <a:p>
            <a:pPr algn="ctr">
              <a:defRPr sz="2700" b="0"/>
            </a:pPr>
            <a:r>
              <a:t>But I've heard the tender whisper of</a:t>
            </a:r>
          </a:p>
          <a:p>
            <a:pPr algn="ctr">
              <a:defRPr sz="2700" b="0"/>
            </a:pPr>
            <a:r>
              <a:t>Love in the dead of night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And You tell me that You're pleased</a:t>
            </a:r>
          </a:p>
          <a:p>
            <a:pPr algn="ctr">
              <a:defRPr sz="2700" b="0"/>
            </a:pPr>
            <a:r>
              <a:t>And that I'm never alone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You're a Good, Good Father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And I'm loved by You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Oh I've seen many searching for answers far and wide</a:t>
            </a:r>
          </a:p>
          <a:p>
            <a:pPr algn="ctr">
              <a:defRPr sz="2700" b="0"/>
            </a:pPr>
            <a:r>
              <a:t>But I know we're all searching</a:t>
            </a:r>
          </a:p>
          <a:p>
            <a:pPr algn="ctr">
              <a:defRPr sz="2700" b="0"/>
            </a:pPr>
            <a:r>
              <a:t>For answers only You provide</a:t>
            </a:r>
          </a:p>
          <a:p>
            <a:pPr algn="ctr">
              <a:defRPr sz="2700" b="0"/>
            </a:pPr>
            <a:r>
              <a:t>Cause You know just what we need, before we say a word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You're a Good, Good Father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And I'm loved by You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 are perfect in all of Your ways</a:t>
            </a:r>
          </a:p>
          <a:p>
            <a:pPr algn="ctr">
              <a:defRPr sz="2700" b="0"/>
            </a:pPr>
            <a:r>
              <a:t>You are perfect in all of Your ways</a:t>
            </a:r>
          </a:p>
          <a:p>
            <a:pPr algn="ctr">
              <a:defRPr sz="2700" b="0"/>
            </a:pPr>
            <a:r>
              <a:t>You are perfect in all of Your ways</a:t>
            </a:r>
          </a:p>
          <a:p>
            <a:pPr algn="ctr">
              <a:defRPr sz="2700" b="0"/>
            </a:pPr>
            <a:r>
              <a:t>To us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000"/>
            </a:pPr>
            <a:r>
              <a:t>Please keep all phones on silent</a:t>
            </a:r>
          </a:p>
        </p:txBody>
      </p:sp>
      <p:pic>
        <p:nvPicPr>
          <p:cNvPr id="3" name="Picture 2" descr="Pho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51435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 are perfect in all of Your ways</a:t>
            </a:r>
          </a:p>
          <a:p>
            <a:pPr algn="ctr">
              <a:defRPr sz="2700" b="0"/>
            </a:pPr>
            <a:r>
              <a:t>You are perfect in all of Your ways</a:t>
            </a:r>
          </a:p>
          <a:p>
            <a:pPr algn="ctr">
              <a:defRPr sz="2700" b="0"/>
            </a:pPr>
            <a:r>
              <a:t>You are perfect in all of Your ways</a:t>
            </a:r>
          </a:p>
          <a:p>
            <a:pPr algn="ctr">
              <a:defRPr sz="2700" b="0"/>
            </a:pPr>
            <a:r>
              <a:t>To us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Oh, it's love so undeniable</a:t>
            </a:r>
          </a:p>
          <a:p>
            <a:pPr algn="ctr">
              <a:defRPr sz="2700" b="0"/>
            </a:pPr>
            <a:r>
              <a:t>I, I can hardly speak</a:t>
            </a:r>
          </a:p>
          <a:p>
            <a:pPr algn="ctr">
              <a:defRPr sz="2700" b="0"/>
            </a:pPr>
            <a:r>
              <a:t>Peace so unexplainable</a:t>
            </a:r>
          </a:p>
          <a:p>
            <a:pPr algn="ctr">
              <a:defRPr sz="2700" b="0"/>
            </a:pPr>
            <a:r>
              <a:t>I, I can hardly think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As You call me deeper still</a:t>
            </a:r>
          </a:p>
          <a:p>
            <a:pPr algn="ctr">
              <a:defRPr sz="2700" b="0"/>
            </a:pPr>
            <a:r>
              <a:t>As You call me deeper still</a:t>
            </a:r>
          </a:p>
          <a:p>
            <a:pPr algn="ctr">
              <a:defRPr sz="2700" b="0"/>
            </a:pPr>
            <a:r>
              <a:t>As You call me deeper still</a:t>
            </a:r>
          </a:p>
          <a:p>
            <a:pPr algn="ctr">
              <a:defRPr sz="2700" b="0"/>
            </a:pPr>
            <a:r>
              <a:t>Into love, love, love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You're a Good, Good Father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And I'm loved by You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You're a Good, Good Father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And I'm loved by You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You're a Good, Good Father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  <a:r>
              <a:t>It's who You are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And I'm loved by You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  <a:r>
              <a:t>It's who I am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 are perfect in all of Your ways</a:t>
            </a:r>
          </a:p>
          <a:p>
            <a:pPr algn="ctr">
              <a:defRPr sz="2700" b="0"/>
            </a:pPr>
            <a:r>
              <a:t>You are perfect in all of Your ways</a:t>
            </a:r>
          </a:p>
          <a:p>
            <a:pPr algn="ctr">
              <a:defRPr sz="2700" b="0"/>
            </a:pPr>
            <a:r>
              <a:t>You are perfect in all of Your ways</a:t>
            </a:r>
          </a:p>
          <a:p>
            <a:pPr algn="ctr">
              <a:defRPr sz="2700" b="0"/>
            </a:pPr>
            <a:r>
              <a:t>To us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My Lighthouse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  <a:r>
              <a:t>CCLI Licence No: 5485849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This Is Living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  <a:r>
              <a:t>CCLI Licence No: 5485849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Waking up knowing there's a reason</a:t>
            </a:r>
          </a:p>
          <a:p>
            <a:pPr algn="ctr">
              <a:defRPr sz="2700" b="0"/>
            </a:pPr>
            <a:r>
              <a:t>All my dreams come alive</a:t>
            </a:r>
          </a:p>
          <a:p>
            <a:pPr algn="ctr">
              <a:defRPr sz="2700" b="0"/>
            </a:pPr>
            <a:r>
              <a:t>Life is for living with You</a:t>
            </a:r>
          </a:p>
          <a:p>
            <a:pPr algn="ctr">
              <a:defRPr sz="2700" b="0"/>
            </a:pPr>
            <a:r>
              <a:t>I've made my decision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 lift me up, fill my eyes with wonder</a:t>
            </a:r>
          </a:p>
          <a:p>
            <a:pPr algn="ctr">
              <a:defRPr sz="2700" b="0"/>
            </a:pPr>
            <a:r>
              <a:t>Forever young in Your love</a:t>
            </a:r>
          </a:p>
          <a:p>
            <a:pPr algn="ctr">
              <a:defRPr sz="2700" b="0"/>
            </a:pPr>
            <a:r>
              <a:t>This freedom's untainted with You</a:t>
            </a:r>
          </a:p>
          <a:p>
            <a:pPr algn="ctr">
              <a:defRPr sz="2700" b="0"/>
            </a:pPr>
            <a:r>
              <a:t>No moment is wasted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See the sun now bursting through the clouds</a:t>
            </a:r>
          </a:p>
          <a:p>
            <a:pPr algn="ctr">
              <a:defRPr sz="2700" b="0"/>
            </a:pPr>
            <a:r>
              <a:t>Black and white turns to colour all around</a:t>
            </a:r>
          </a:p>
          <a:p>
            <a:pPr algn="ctr">
              <a:defRPr sz="2700" b="0"/>
            </a:pPr>
            <a:r>
              <a:t>All is new, in the Savior I am found</a:t>
            </a:r>
          </a:p>
          <a:p>
            <a:pPr algn="ctr">
              <a:defRPr sz="2700" b="0"/>
            </a:pP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This is living now</a:t>
            </a:r>
          </a:p>
          <a:p>
            <a:pPr algn="ctr">
              <a:defRPr sz="2700" b="0"/>
            </a:pPr>
            <a:r>
              <a:t>This is living now</a:t>
            </a:r>
          </a:p>
          <a:p>
            <a:pPr algn="ctr">
              <a:defRPr sz="2700" b="0"/>
            </a:pPr>
          </a:p>
          <a:p>
            <a:pPr algn="ctr">
              <a:defRPr sz="2700" b="0"/>
            </a:pP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 take me higher than I've been before</a:t>
            </a:r>
          </a:p>
          <a:p>
            <a:pPr algn="ctr">
              <a:defRPr sz="2700" b="0"/>
            </a:pPr>
            <a:r>
              <a:t>It's Your perfect love that sees me soar</a:t>
            </a:r>
          </a:p>
          <a:p>
            <a:pPr algn="ctr">
              <a:defRPr sz="2700" b="0"/>
            </a:pPr>
            <a:r>
              <a:t>God, Your freedom is an open door</a:t>
            </a:r>
          </a:p>
          <a:p>
            <a:pPr algn="ctr">
              <a:defRPr sz="2700" b="0"/>
            </a:pPr>
            <a:r>
              <a:t>You are everything I want and more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 lead the way, God You're right beside me</a:t>
            </a:r>
          </a:p>
          <a:p>
            <a:pPr algn="ctr">
              <a:defRPr sz="2700" b="0"/>
            </a:pPr>
            <a:r>
              <a:t>In Your love I'm complete</a:t>
            </a:r>
          </a:p>
          <a:p>
            <a:pPr algn="ctr">
              <a:defRPr sz="2700" b="0"/>
            </a:pPr>
            <a:r>
              <a:t>There's nothing like living with You</a:t>
            </a:r>
          </a:p>
          <a:p>
            <a:pPr algn="ctr">
              <a:defRPr sz="2700" b="0"/>
            </a:pPr>
            <a:r>
              <a:t>This life You created I choose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See the sun now bursting through the clouds</a:t>
            </a:r>
          </a:p>
          <a:p>
            <a:pPr algn="ctr">
              <a:defRPr sz="2700" b="0"/>
            </a:pPr>
            <a:r>
              <a:t>Black and white turns to colour all around</a:t>
            </a:r>
          </a:p>
          <a:p>
            <a:pPr algn="ctr">
              <a:defRPr sz="2700" b="0"/>
            </a:pPr>
            <a:r>
              <a:t>All is new, in the Savior I am found</a:t>
            </a:r>
          </a:p>
          <a:p>
            <a:pPr algn="ctr">
              <a:defRPr sz="2700" b="0"/>
            </a:pP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This is living now</a:t>
            </a:r>
          </a:p>
          <a:p>
            <a:pPr algn="ctr">
              <a:defRPr sz="2700" b="0"/>
            </a:pPr>
            <a:r>
              <a:t>This is living now</a:t>
            </a:r>
          </a:p>
          <a:p>
            <a:pPr algn="ctr">
              <a:defRPr sz="2700" b="0"/>
            </a:pPr>
          </a:p>
          <a:p>
            <a:pPr algn="ctr">
              <a:defRPr sz="2700" b="0"/>
            </a:pP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 take me higher than I've been before</a:t>
            </a:r>
          </a:p>
          <a:p>
            <a:pPr algn="ctr">
              <a:defRPr sz="2700" b="0"/>
            </a:pPr>
            <a:r>
              <a:t>It's Your perfect love that sees me soar</a:t>
            </a:r>
          </a:p>
          <a:p>
            <a:pPr algn="ctr">
              <a:defRPr sz="2700" b="0"/>
            </a:pPr>
            <a:r>
              <a:t>God, Your freedom is an open door</a:t>
            </a:r>
          </a:p>
          <a:p>
            <a:pPr algn="ctr">
              <a:defRPr sz="2700" b="0"/>
            </a:pPr>
            <a:r>
              <a:t>You are everything I want and more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In my wrestling and in my doubts</a:t>
            </a:r>
          </a:p>
          <a:p>
            <a:pPr algn="ctr">
              <a:defRPr sz="2700" b="0"/>
            </a:pPr>
            <a:r>
              <a:t>In my failures You won't walk out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514350"/>
            <a:ext cx="3657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3000"/>
            </a:pPr>
            <a:r>
              <a:t>Bible reading</a:t>
            </a:r>
          </a:p>
        </p:txBody>
      </p:sp>
      <p:pic>
        <p:nvPicPr>
          <p:cNvPr id="3" name="Picture 2" descr="Bib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4850" y="514350"/>
            <a:ext cx="41148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7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/>
            </a:pPr>
            <a:r>
              <a:t>1 Samuel 17:41-50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4584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300" b="0"/>
            </a:pPr>
            <a:r>
              <a:t>⁴¹ Meanwhile, the Philistine, with his shield bearer in front of him, kept coming closer to David. ⁴² He looked David over and saw that he was little more than a boy, glowing with health and handsome, and he despised him. 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7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/>
            </a:pPr>
            <a:r>
              <a:t>1 Samuel 17:41-50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4584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300" b="0"/>
            </a:pPr>
            <a:r>
              <a:t>⁴³ He said to David, “Am I a dog, that you come at me with sticks?” And the Philistine cursed David by his gods. ⁴⁴ “Come here,” he said, “and I’ll give your flesh to the birds and the wild animals!” </a:t>
            </a:r>
          </a:p>
          <a:p>
            <a:pPr algn="ctr">
              <a:defRPr sz="2300" b="0"/>
            </a:p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7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/>
            </a:pPr>
            <a:r>
              <a:t>1 Samuel 17:41-50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4584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300" b="0"/>
            </a:pPr>
            <a:r>
              <a:t>⁴⁵ David said to the Philistine, “You come against me with sword and spear and javelin, but I come against you in the name of the Lord Almighty, the God of the armies of Israel, whom you have defied. ⁴⁶ This day the Lord will deliver you into my hands, and I’ll strike you down and cut off your head. This very day I will give the carcasses of the Philistine army to the birds and the wild animals, and the whole world will know that there is a God in Israel. 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7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/>
            </a:pPr>
            <a:r>
              <a:t>1 Samuel 17:41-50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4584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300" b="0"/>
            </a:pPr>
            <a:r>
              <a:t>⁴⁷ All those gathered here will know that it is not by sword or spear that the Lord saves; for the battle is the Lord’s, and he will give all of you into our hands.” </a:t>
            </a:r>
          </a:p>
          <a:p>
            <a:pPr algn="ctr">
              <a:defRPr sz="2300" b="0"/>
            </a:pPr>
            <a:r>
              <a:t>⁴⁸ As the Philistine moved closer to attack him, David ran quickly toward the battle line to meet him.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71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1"/>
            </a:pPr>
            <a:r>
              <a:t>1 Samuel 17:41-50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4584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300" b="0"/>
            </a:pPr>
            <a:r>
              <a:t>⁴⁹ Reaching into his bag and taking out a stone, he slung it and struck the Philistine on the forehead. The stone sank into his forehead, and he fell facedown on the ground. </a:t>
            </a:r>
          </a:p>
          <a:p>
            <a:pPr algn="ctr">
              <a:defRPr sz="2300" b="0"/>
            </a:pPr>
            <a:r>
              <a:t>⁵⁰ So David triumphed over the Philistine with a sling and a stone; without a sword in his hand he struck down the Philistine and killed him.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Announcements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85800" y="1657350"/>
            <a:ext cx="2743200" cy="914400"/>
          </a:xfrm>
          <a:prstGeom prst="rect">
            <a:avLst/>
          </a:prstGeom>
          <a:noFill/>
        </p:spPr>
        <p:txBody>
          <a:bodyPr wrap="square" lIns="0">
            <a:spAutoFit/>
          </a:bodyPr>
          <a:lstStyle/>
          <a:p/>
          <a:p>
            <a:pPr>
              <a:defRPr sz="4000"/>
            </a:pPr>
            <a:r>
              <a:t>Offering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028950" y="171450"/>
            <a:ext cx="5943600" cy="85725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878035" y="171450"/>
            <a:ext cx="4754880" cy="8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>
                <a:latin typeface="Gill Sans MT"/>
              </a:defRPr>
            </a:pPr>
            <a:r>
              <a:t>Account name: Blacktown Chinese Christian Church</a:t>
            </a:r>
          </a:p>
        </p:txBody>
      </p:sp>
      <p:pic>
        <p:nvPicPr>
          <p:cNvPr id="5" name="Picture 4" descr="churc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75" y="257175"/>
            <a:ext cx="685800" cy="685800"/>
          </a:xfrm>
          <a:prstGeom prst="rect">
            <a:avLst/>
          </a:prstGeom>
        </p:spPr>
      </p:pic>
      <p:sp>
        <p:nvSpPr>
          <p:cNvPr id="6" name="Rounded Rectangle 5"/>
          <p:cNvSpPr/>
          <p:nvPr/>
        </p:nvSpPr>
        <p:spPr>
          <a:xfrm>
            <a:off x="3028950" y="1157287"/>
            <a:ext cx="5943600" cy="85725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878035" y="1157287"/>
            <a:ext cx="4754880" cy="8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>
                <a:latin typeface="Gill Sans MT"/>
              </a:defRPr>
            </a:pPr>
            <a:r>
              <a:t>Account number: 4216 50263</a:t>
            </a:r>
          </a:p>
        </p:txBody>
      </p:sp>
      <p:pic>
        <p:nvPicPr>
          <p:cNvPr id="8" name="Picture 7" descr="account_num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675" y="1243012"/>
            <a:ext cx="685800" cy="6858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3028950" y="2143125"/>
            <a:ext cx="5943600" cy="85725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878035" y="2143125"/>
            <a:ext cx="4754880" cy="8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>
                <a:latin typeface="Gill Sans MT"/>
              </a:defRPr>
            </a:pPr>
            <a:r>
              <a:t>BSB: 112 - 879</a:t>
            </a:r>
          </a:p>
        </p:txBody>
      </p:sp>
      <p:pic>
        <p:nvPicPr>
          <p:cNvPr id="11" name="Picture 10" descr="bsb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4675" y="2228850"/>
            <a:ext cx="685800" cy="685800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3028950" y="3128962"/>
            <a:ext cx="5943600" cy="85725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878035" y="3128962"/>
            <a:ext cx="4754880" cy="8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>
                <a:latin typeface="Gill Sans MT"/>
              </a:defRPr>
            </a:pPr>
            <a:r>
              <a:t>Please put in "offering" as the reference</a:t>
            </a:r>
          </a:p>
        </p:txBody>
      </p:sp>
      <p:pic>
        <p:nvPicPr>
          <p:cNvPr id="14" name="Picture 13" descr="hand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675" y="3214687"/>
            <a:ext cx="685800" cy="685800"/>
          </a:xfrm>
          <a:prstGeom prst="rect">
            <a:avLst/>
          </a:prstGeom>
        </p:spPr>
      </p:pic>
      <p:sp>
        <p:nvSpPr>
          <p:cNvPr id="15" name="Rounded Rectangle 14"/>
          <p:cNvSpPr/>
          <p:nvPr/>
        </p:nvSpPr>
        <p:spPr>
          <a:xfrm>
            <a:off x="3028950" y="4114800"/>
            <a:ext cx="5943600" cy="857250"/>
          </a:xfrm>
          <a:prstGeom prst="roundRect">
            <a:avLst/>
          </a:prstGeom>
          <a:solidFill>
            <a:schemeClr val="bg2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3878035" y="4114800"/>
            <a:ext cx="4754880" cy="857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600">
                <a:latin typeface="Gill Sans MT"/>
              </a:defRPr>
            </a:pPr>
            <a:r>
              <a:t>The offering box is available at the back of the hall</a:t>
            </a:r>
          </a:p>
        </p:txBody>
      </p:sp>
      <p:pic>
        <p:nvPicPr>
          <p:cNvPr id="17" name="Picture 16" descr="box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14675" y="4200525"/>
            <a:ext cx="6858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Prayer points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0287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000" b="0" i="0" u="none"/>
            </a:pPr>
            <a:r>
              <a:t>Mingle time!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086100"/>
            <a:ext cx="7315200" cy="2571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800" b="0" i="0" u="none"/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Your great love will lead me through</a:t>
            </a:r>
          </a:p>
          <a:p>
            <a:pPr algn="ctr">
              <a:defRPr sz="2700" b="0"/>
            </a:pPr>
            <a:r>
              <a:t>You are the peace in my troubled sea</a:t>
            </a:r>
          </a:p>
          <a:p>
            <a:pPr algn="ctr">
              <a:defRPr sz="2700" b="0"/>
            </a:pPr>
            <a:r>
              <a:t>You are the peace in my troubled sea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In the silence, You won't let go</a:t>
            </a:r>
          </a:p>
          <a:p>
            <a:pPr algn="ctr">
              <a:defRPr sz="2700" b="0"/>
            </a:pPr>
            <a:r>
              <a:t>In my questions, Your truth will hold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Your great love will lead me through</a:t>
            </a:r>
          </a:p>
          <a:p>
            <a:pPr algn="ctr">
              <a:defRPr sz="2700" b="0"/>
            </a:pPr>
            <a:r>
              <a:t>You are the peace in my troubled sea</a:t>
            </a:r>
          </a:p>
          <a:p>
            <a:pPr algn="ctr">
              <a:defRPr sz="2700" b="0"/>
            </a:pPr>
            <a:r>
              <a:t>You are the peace in my troubled sea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771525"/>
            <a:ext cx="82296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700" b="0"/>
            </a:pPr>
            <a:r>
              <a:t>My lighthouse</a:t>
            </a:r>
          </a:p>
          <a:p>
            <a:pPr algn="ctr">
              <a:defRPr sz="2700" b="0"/>
            </a:pPr>
            <a:r>
              <a:t>My lighthouse</a:t>
            </a:r>
          </a:p>
          <a:p>
            <a:pPr algn="ctr">
              <a:defRPr sz="2700" b="0"/>
            </a:pPr>
            <a:r>
              <a:t>Shining in the darkness</a:t>
            </a:r>
          </a:p>
          <a:p>
            <a:pPr algn="ctr">
              <a:defRPr sz="2700" b="0"/>
            </a:pPr>
            <a:r>
              <a:t>I will follow You</a:t>
            </a:r>
          </a:p>
          <a:p>
            <a:pPr algn="ctr">
              <a:defRPr sz="2700" b="0"/>
            </a:pP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{137E4239-529B-B546-B5DB-743A26600DAF}tf10001121_mac</Template>
  <TotalTime>2108</TotalTime>
  <Words>0</Words>
  <Application>Microsoft Macintosh PowerPoint</Application>
  <PresentationFormat>On-screen Show (16:9)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Wingdings 2</vt:lpstr>
      <vt:lpstr>Arial</vt:lpstr>
      <vt:lpstr>Quotable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English service</dc:title>
  <dc:creator>Annabel Lam</dc:creator>
  <cp:lastModifiedBy>Johnny Wu</cp:lastModifiedBy>
  <cp:revision>46</cp:revision>
  <dcterms:modified xsi:type="dcterms:W3CDTF">2024-07-29T04:58:20Z</dcterms:modified>
</cp:coreProperties>
</file>