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Lst>
  <p:sldSz cx="18288000" cy="10287000"/>
  <p:notesSz cx="6858000" cy="9144000"/>
  <p:embeddedFontLst>
    <p:embeddedFont>
      <p:font typeface="Century Gothic" panose="020B0502020202020204" pitchFamily="34" charset="0"/>
      <p:regular r:id="rId2"/>
      <p:bold r:id="rId3"/>
      <p:italic r:id="rId4"/>
      <p:boldItalic r:id="rId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432B"/>
    <a:srgbClr val="744C0A"/>
    <a:srgbClr val="A86F03"/>
    <a:srgbClr val="7A6414"/>
    <a:srgbClr val="341C0D"/>
    <a:srgbClr val="472712"/>
    <a:srgbClr val="0E174A"/>
    <a:srgbClr val="030812"/>
    <a:srgbClr val="102A48"/>
    <a:srgbClr val="183B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9863" autoAdjust="0"/>
    <p:restoredTop sz="94609" autoAdjust="0"/>
  </p:normalViewPr>
  <p:slideViewPr>
    <p:cSldViewPr>
      <p:cViewPr varScale="1">
        <p:scale>
          <a:sx n="79" d="100"/>
          <a:sy n="79" d="100"/>
        </p:scale>
        <p:origin x="800"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font" Target="fonts/font1.fntdata"/><Relationship Id="rId3" Type="http://schemas.openxmlformats.org/officeDocument/2006/relationships/font" Target="fonts/font2.fntdata"/><Relationship Id="rId4" Type="http://schemas.openxmlformats.org/officeDocument/2006/relationships/font" Target="fonts/font3.fntdata"/><Relationship Id="rId5" Type="http://schemas.openxmlformats.org/officeDocument/2006/relationships/font" Target="fonts/font4.fntdata"/><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 Id="rId58" Type="http://schemas.openxmlformats.org/officeDocument/2006/relationships/slide" Target="slides/slide49.xml"/><Relationship Id="rId59" Type="http://schemas.openxmlformats.org/officeDocument/2006/relationships/slide" Target="slides/slide50.xml"/><Relationship Id="rId60" Type="http://schemas.openxmlformats.org/officeDocument/2006/relationships/slide" Target="slides/slide51.xml"/><Relationship Id="rId61" Type="http://schemas.openxmlformats.org/officeDocument/2006/relationships/slide" Target="slides/slide52.xml"/><Relationship Id="rId62" Type="http://schemas.openxmlformats.org/officeDocument/2006/relationships/slide" Target="slides/slide53.xml"/><Relationship Id="rId63" Type="http://schemas.openxmlformats.org/officeDocument/2006/relationships/slide" Target="slides/slide54.xml"/><Relationship Id="rId64" Type="http://schemas.openxmlformats.org/officeDocument/2006/relationships/slide" Target="slides/slide55.xml"/><Relationship Id="rId65" Type="http://schemas.openxmlformats.org/officeDocument/2006/relationships/slide" Target="slides/slide56.xml"/><Relationship Id="rId66" Type="http://schemas.openxmlformats.org/officeDocument/2006/relationships/slide" Target="slides/slide57.xml"/><Relationship Id="rId67"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0">
              <a:schemeClr val="accent6">
                <a:lumMod val="75000"/>
              </a:schemeClr>
            </a:gs>
            <a:gs pos="100000">
              <a:srgbClr val="0E174A">
                <a:lumMod val="84016"/>
                <a:alpha val="91474"/>
              </a:srgb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26518" y="914402"/>
            <a:ext cx="13014333" cy="4800600"/>
          </a:xfrm>
        </p:spPr>
        <p:txBody>
          <a:bodyPr anchor="b">
            <a:normAutofit/>
          </a:bodyPr>
          <a:lstStyle>
            <a:lvl1pPr algn="ctr">
              <a:defRPr sz="72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2626518" y="5829300"/>
            <a:ext cx="13014333" cy="2857500"/>
          </a:xfrm>
        </p:spPr>
        <p:txBody>
          <a:bodyPr anchor="t">
            <a:normAutofit/>
          </a:bodyPr>
          <a:lstStyle>
            <a:lvl1pPr marL="0" indent="0" algn="ctr">
              <a:buNone/>
              <a:defRPr sz="3150">
                <a:gradFill flip="none" rotWithShape="1">
                  <a:gsLst>
                    <a:gs pos="0">
                      <a:schemeClr val="tx1"/>
                    </a:gs>
                    <a:gs pos="100000">
                      <a:schemeClr val="tx1">
                        <a:lumMod val="75000"/>
                      </a:schemeClr>
                    </a:gs>
                  </a:gsLst>
                  <a:lin ang="5400000" scaled="0"/>
                  <a:tileRect/>
                </a:gra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5588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9" y="7099298"/>
            <a:ext cx="14859000" cy="85010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69418" y="1398168"/>
            <a:ext cx="12338916" cy="474746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GB"/>
              <a:t>Click icon to add picture</a:t>
            </a:r>
            <a:endParaRPr lang="en-US" dirty="0"/>
          </a:p>
        </p:txBody>
      </p:sp>
      <p:sp>
        <p:nvSpPr>
          <p:cNvPr id="4" name="Text Placeholder 3"/>
          <p:cNvSpPr>
            <a:spLocks noGrp="1"/>
          </p:cNvSpPr>
          <p:nvPr>
            <p:ph type="body" sz="half" idx="2"/>
          </p:nvPr>
        </p:nvSpPr>
        <p:spPr>
          <a:xfrm>
            <a:off x="1712119" y="7949405"/>
            <a:ext cx="14859000" cy="740568"/>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8043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8" y="914402"/>
            <a:ext cx="14858999" cy="4686299"/>
          </a:xfrm>
        </p:spPr>
        <p:txBody>
          <a:bodyPr anchor="ctr">
            <a:normAutofit/>
          </a:bodyPr>
          <a:lstStyle>
            <a:lvl1pPr algn="l">
              <a:defRPr sz="4800" b="0" cap="all"/>
            </a:lvl1pPr>
          </a:lstStyle>
          <a:p>
            <a:r>
              <a:rPr lang="en-GB"/>
              <a:t>Click to edit Master title style</a:t>
            </a:r>
            <a:endParaRPr lang="en-US" dirty="0"/>
          </a:p>
        </p:txBody>
      </p:sp>
      <p:sp>
        <p:nvSpPr>
          <p:cNvPr id="3" name="Text Placeholder 2"/>
          <p:cNvSpPr>
            <a:spLocks noGrp="1"/>
          </p:cNvSpPr>
          <p:nvPr>
            <p:ph type="body" idx="1"/>
          </p:nvPr>
        </p:nvSpPr>
        <p:spPr>
          <a:xfrm>
            <a:off x="1712117" y="6515100"/>
            <a:ext cx="14859000" cy="2171700"/>
          </a:xfrm>
        </p:spPr>
        <p:txBody>
          <a:bodyPr anchor="ctr">
            <a:normAutofit/>
          </a:bodyPr>
          <a:lstStyle>
            <a:lvl1pPr marL="0" indent="0" algn="l">
              <a:buNone/>
              <a:defRPr sz="30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00241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254918" y="118023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accent1"/>
                </a:solidFill>
              </a:rPr>
              <a:t>“</a:t>
            </a:r>
          </a:p>
        </p:txBody>
      </p:sp>
      <p:sp>
        <p:nvSpPr>
          <p:cNvPr id="15" name="TextBox 14"/>
          <p:cNvSpPr txBox="1"/>
          <p:nvPr/>
        </p:nvSpPr>
        <p:spPr>
          <a:xfrm>
            <a:off x="15656718"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accent1"/>
                </a:solidFill>
              </a:rPr>
              <a:t>”</a:t>
            </a:r>
          </a:p>
        </p:txBody>
      </p:sp>
      <p:sp>
        <p:nvSpPr>
          <p:cNvPr id="2" name="Title 1"/>
          <p:cNvSpPr>
            <a:spLocks noGrp="1"/>
          </p:cNvSpPr>
          <p:nvPr>
            <p:ph type="title"/>
          </p:nvPr>
        </p:nvSpPr>
        <p:spPr>
          <a:xfrm>
            <a:off x="2169319" y="914402"/>
            <a:ext cx="13944597" cy="4114799"/>
          </a:xfrm>
        </p:spPr>
        <p:txBody>
          <a:bodyPr anchor="ctr">
            <a:normAutofit/>
          </a:bodyPr>
          <a:lstStyle>
            <a:lvl1pPr algn="l">
              <a:defRPr sz="48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2512218" y="5029200"/>
            <a:ext cx="13258803"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GB"/>
              <a:t>Click to edit Master text styles</a:t>
            </a:r>
          </a:p>
        </p:txBody>
      </p:sp>
      <p:sp>
        <p:nvSpPr>
          <p:cNvPr id="3" name="Text Placeholder 2"/>
          <p:cNvSpPr>
            <a:spLocks noGrp="1"/>
          </p:cNvSpPr>
          <p:nvPr>
            <p:ph type="body" idx="1"/>
          </p:nvPr>
        </p:nvSpPr>
        <p:spPr>
          <a:xfrm>
            <a:off x="1712117" y="6515100"/>
            <a:ext cx="14859000" cy="2171700"/>
          </a:xfrm>
        </p:spPr>
        <p:txBody>
          <a:bodyPr vert="horz" lIns="91440" tIns="45720" rIns="91440" bIns="45720" rtlCol="0" anchor="ctr">
            <a:normAutofit/>
          </a:bodyPr>
          <a:lstStyle>
            <a:lvl1pPr>
              <a:buNone/>
              <a:defRPr lang="en-US" sz="3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0649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18" y="4962872"/>
            <a:ext cx="14859000" cy="2203200"/>
          </a:xfrm>
        </p:spPr>
        <p:txBody>
          <a:bodyPr anchor="b">
            <a:normAutofit/>
          </a:bodyPr>
          <a:lstStyle>
            <a:lvl1pPr algn="l">
              <a:defRPr sz="4800" b="0" cap="all"/>
            </a:lvl1pPr>
          </a:lstStyle>
          <a:p>
            <a:r>
              <a:rPr lang="en-GB"/>
              <a:t>Click to edit Master title style</a:t>
            </a:r>
            <a:endParaRPr lang="en-US" dirty="0"/>
          </a:p>
        </p:txBody>
      </p:sp>
      <p:sp>
        <p:nvSpPr>
          <p:cNvPr id="3" name="Text Placeholder 2"/>
          <p:cNvSpPr>
            <a:spLocks noGrp="1"/>
          </p:cNvSpPr>
          <p:nvPr>
            <p:ph type="body" idx="1"/>
          </p:nvPr>
        </p:nvSpPr>
        <p:spPr>
          <a:xfrm>
            <a:off x="1712116" y="7166072"/>
            <a:ext cx="14859002" cy="1290600"/>
          </a:xfrm>
        </p:spPr>
        <p:txBody>
          <a:bodyPr vert="horz" lIns="91440" tIns="45720" rIns="91440" bIns="45720" rtlCol="0" anchor="t">
            <a:normAutofit/>
          </a:bodyPr>
          <a:lstStyle>
            <a:lvl1pPr>
              <a:defRPr lang="en-US" sz="3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92202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254918" y="118023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accent1"/>
                </a:solidFill>
              </a:rPr>
              <a:t>“</a:t>
            </a:r>
          </a:p>
        </p:txBody>
      </p:sp>
      <p:sp>
        <p:nvSpPr>
          <p:cNvPr id="15" name="TextBox 14"/>
          <p:cNvSpPr txBox="1"/>
          <p:nvPr/>
        </p:nvSpPr>
        <p:spPr>
          <a:xfrm>
            <a:off x="15656718"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accent1"/>
                </a:solidFill>
              </a:rPr>
              <a:t>”</a:t>
            </a:r>
          </a:p>
        </p:txBody>
      </p:sp>
      <p:sp>
        <p:nvSpPr>
          <p:cNvPr id="2" name="Title 1"/>
          <p:cNvSpPr>
            <a:spLocks noGrp="1"/>
          </p:cNvSpPr>
          <p:nvPr>
            <p:ph type="title"/>
          </p:nvPr>
        </p:nvSpPr>
        <p:spPr>
          <a:xfrm>
            <a:off x="2169319" y="914402"/>
            <a:ext cx="13944597" cy="4114799"/>
          </a:xfrm>
        </p:spPr>
        <p:txBody>
          <a:bodyPr anchor="ctr">
            <a:normAutofit/>
          </a:bodyPr>
          <a:lstStyle>
            <a:lvl1pPr algn="l">
              <a:defRPr sz="48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712118" y="5829300"/>
            <a:ext cx="14859000" cy="1333500"/>
          </a:xfrm>
        </p:spPr>
        <p:txBody>
          <a:bodyPr vert="horz" lIns="91440" tIns="45720" rIns="91440" bIns="45720" rtlCol="0" anchor="b">
            <a:normAutofit/>
          </a:bodyPr>
          <a:lstStyle>
            <a:lvl1pPr>
              <a:buNone/>
              <a:defRPr lang="en-US" sz="36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712117" y="7162800"/>
            <a:ext cx="14859000" cy="1524000"/>
          </a:xfrm>
        </p:spPr>
        <p:txBody>
          <a:bodyPr anchor="t">
            <a:normAutofit/>
          </a:bodyPr>
          <a:lstStyle>
            <a:lvl1pPr marL="0" indent="0" algn="l">
              <a:buNone/>
              <a:defRPr sz="27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0531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12118" y="914402"/>
            <a:ext cx="14858999" cy="41147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712118" y="5257800"/>
            <a:ext cx="14859000" cy="1257300"/>
          </a:xfrm>
        </p:spPr>
        <p:txBody>
          <a:bodyPr vert="horz" lIns="91440" tIns="45720" rIns="91440" bIns="45720" rtlCol="0" anchor="b">
            <a:normAutofit/>
          </a:bodyPr>
          <a:lstStyle>
            <a:lvl1pPr>
              <a:buNone/>
              <a:defRPr lang="en-US" sz="42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712117" y="6515100"/>
            <a:ext cx="14859000" cy="2171700"/>
          </a:xfrm>
        </p:spPr>
        <p:txBody>
          <a:bodyPr anchor="t">
            <a:normAutofit/>
          </a:bodyPr>
          <a:lstStyle>
            <a:lvl1pPr marL="0" indent="0" algn="l">
              <a:buNone/>
              <a:defRPr sz="27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2857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712119" y="914400"/>
            <a:ext cx="14858997" cy="28575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16006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5347" y="914399"/>
            <a:ext cx="3315771" cy="7772402"/>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712118" y="914400"/>
            <a:ext cx="11315700" cy="77724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8918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4443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6519" y="4962872"/>
            <a:ext cx="13030200" cy="2203200"/>
          </a:xfrm>
        </p:spPr>
        <p:txBody>
          <a:bodyPr anchor="b"/>
          <a:lstStyle>
            <a:lvl1pPr algn="r">
              <a:defRPr sz="6000" b="0" cap="all"/>
            </a:lvl1pPr>
          </a:lstStyle>
          <a:p>
            <a:r>
              <a:rPr lang="en-GB"/>
              <a:t>Click to edit Master title style</a:t>
            </a:r>
            <a:endParaRPr lang="en-US" dirty="0"/>
          </a:p>
        </p:txBody>
      </p:sp>
      <p:sp>
        <p:nvSpPr>
          <p:cNvPr id="3" name="Text Placeholder 2"/>
          <p:cNvSpPr>
            <a:spLocks noGrp="1"/>
          </p:cNvSpPr>
          <p:nvPr>
            <p:ph type="body" idx="1"/>
          </p:nvPr>
        </p:nvSpPr>
        <p:spPr>
          <a:xfrm>
            <a:off x="2626517" y="7166072"/>
            <a:ext cx="13030202" cy="1290600"/>
          </a:xfrm>
        </p:spPr>
        <p:txBody>
          <a:bodyPr anchor="t">
            <a:normAutofit/>
          </a:bodyPr>
          <a:lstStyle>
            <a:lvl1pPr marL="0" indent="0" algn="r">
              <a:buNone/>
              <a:defRPr sz="30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651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712118" y="4000499"/>
            <a:ext cx="7315200" cy="4686302"/>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9255918" y="4000500"/>
            <a:ext cx="7315200" cy="4686300"/>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9796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2143921" y="3987799"/>
            <a:ext cx="6883397" cy="864393"/>
          </a:xfrm>
        </p:spPr>
        <p:txBody>
          <a:bodyPr anchor="b">
            <a:no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4" name="Content Placeholder 3"/>
          <p:cNvSpPr>
            <a:spLocks noGrp="1"/>
          </p:cNvSpPr>
          <p:nvPr>
            <p:ph sz="half" idx="2"/>
          </p:nvPr>
        </p:nvSpPr>
        <p:spPr>
          <a:xfrm>
            <a:off x="1712118" y="4864894"/>
            <a:ext cx="7315200" cy="3821906"/>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9664700" y="4000500"/>
            <a:ext cx="6906420" cy="864393"/>
          </a:xfrm>
        </p:spPr>
        <p:txBody>
          <a:bodyPr anchor="b">
            <a:no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6" name="Content Placeholder 5"/>
          <p:cNvSpPr>
            <a:spLocks noGrp="1"/>
          </p:cNvSpPr>
          <p:nvPr>
            <p:ph sz="quarter" idx="4"/>
          </p:nvPr>
        </p:nvSpPr>
        <p:spPr>
          <a:xfrm>
            <a:off x="9255919" y="4864894"/>
            <a:ext cx="7315202" cy="3821906"/>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56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038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763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2400300"/>
            <a:ext cx="5323682" cy="2057400"/>
          </a:xfrm>
        </p:spPr>
        <p:txBody>
          <a:bodyPr anchor="b">
            <a:normAutofit/>
          </a:bodyPr>
          <a:lstStyle>
            <a:lvl1pPr algn="l">
              <a:defRPr sz="3600" b="0"/>
            </a:lvl1pPr>
          </a:lstStyle>
          <a:p>
            <a:r>
              <a:rPr lang="en-GB"/>
              <a:t>Click to edit Master title style</a:t>
            </a:r>
            <a:endParaRPr lang="en-US" dirty="0"/>
          </a:p>
        </p:txBody>
      </p:sp>
      <p:sp>
        <p:nvSpPr>
          <p:cNvPr id="3" name="Content Placeholder 2"/>
          <p:cNvSpPr>
            <a:spLocks noGrp="1"/>
          </p:cNvSpPr>
          <p:nvPr>
            <p:ph idx="1"/>
          </p:nvPr>
        </p:nvSpPr>
        <p:spPr>
          <a:xfrm>
            <a:off x="7655718" y="914402"/>
            <a:ext cx="8915402" cy="77724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712117" y="4457700"/>
            <a:ext cx="5323682" cy="2743200"/>
          </a:xfrm>
        </p:spPr>
        <p:txBody>
          <a:bodyPr>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0313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2400300"/>
            <a:ext cx="8001002" cy="2057400"/>
          </a:xfrm>
        </p:spPr>
        <p:txBody>
          <a:bodyPr anchor="b">
            <a:normAutofit/>
          </a:bodyPr>
          <a:lstStyle>
            <a:lvl1pPr algn="l">
              <a:defRPr sz="42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11150600" y="-27432"/>
            <a:ext cx="4914899" cy="1035558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GB"/>
              <a:t>Click icon to add picture</a:t>
            </a:r>
            <a:endParaRPr lang="en-US" dirty="0"/>
          </a:p>
        </p:txBody>
      </p:sp>
      <p:sp>
        <p:nvSpPr>
          <p:cNvPr id="4" name="Text Placeholder 3"/>
          <p:cNvSpPr>
            <a:spLocks noGrp="1"/>
          </p:cNvSpPr>
          <p:nvPr>
            <p:ph type="body" sz="half" idx="2"/>
          </p:nvPr>
        </p:nvSpPr>
        <p:spPr>
          <a:xfrm>
            <a:off x="1712117" y="4457700"/>
            <a:ext cx="8001002" cy="2743200"/>
          </a:xfrm>
        </p:spPr>
        <p:txBody>
          <a:bodyP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GB"/>
              <a:t>Click to edit Master text styles</a:t>
            </a:r>
          </a:p>
        </p:txBody>
      </p:sp>
      <p:sp>
        <p:nvSpPr>
          <p:cNvPr id="5" name="Date Placeholder 4"/>
          <p:cNvSpPr>
            <a:spLocks noGrp="1"/>
          </p:cNvSpPr>
          <p:nvPr>
            <p:ph type="dt" sz="half" idx="10"/>
          </p:nvPr>
        </p:nvSpPr>
        <p:spPr>
          <a:xfrm>
            <a:off x="9598818" y="8824913"/>
            <a:ext cx="1371600" cy="547688"/>
          </a:xfrm>
        </p:spPr>
        <p:txBody>
          <a:bodyPr/>
          <a:lstStyle/>
          <a:p>
            <a:fld id="{1D8BD707-D9CF-40AE-B4C6-C98DA3205C09}" type="datetimeFigureOut">
              <a:rPr lang="en-US" smtClean="0"/>
              <a:pPr/>
              <a:t>7/29/24</a:t>
            </a:fld>
            <a:endParaRPr lang="en-US"/>
          </a:p>
        </p:txBody>
      </p:sp>
      <p:sp>
        <p:nvSpPr>
          <p:cNvPr id="6" name="Footer Placeholder 5"/>
          <p:cNvSpPr>
            <a:spLocks noGrp="1"/>
          </p:cNvSpPr>
          <p:nvPr>
            <p:ph type="ftr" sz="quarter" idx="11"/>
          </p:nvPr>
        </p:nvSpPr>
        <p:spPr>
          <a:xfrm>
            <a:off x="1712118" y="8824913"/>
            <a:ext cx="7658100" cy="547688"/>
          </a:xfrm>
        </p:spPr>
        <p:txBody>
          <a:bodyPr/>
          <a:lstStyle/>
          <a:p>
            <a:endParaRPr lang="en-US"/>
          </a:p>
        </p:txBody>
      </p:sp>
      <p:sp>
        <p:nvSpPr>
          <p:cNvPr id="7" name="Slide Number Placeholder 6"/>
          <p:cNvSpPr>
            <a:spLocks noGrp="1"/>
          </p:cNvSpPr>
          <p:nvPr>
            <p:ph type="sldNum" sz="quarter" idx="12"/>
          </p:nvPr>
        </p:nvSpPr>
        <p:spPr>
          <a:xfrm>
            <a:off x="16113919" y="8824913"/>
            <a:ext cx="4838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76524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341C0D"/>
            </a:gs>
            <a:gs pos="100000">
              <a:srgbClr val="75432B"/>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12119" y="914400"/>
            <a:ext cx="14858997" cy="2857500"/>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1712119" y="4000499"/>
            <a:ext cx="14858997" cy="4686302"/>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256418" y="8824913"/>
            <a:ext cx="2400300" cy="547688"/>
          </a:xfrm>
          <a:prstGeom prst="rect">
            <a:avLst/>
          </a:prstGeom>
        </p:spPr>
        <p:txBody>
          <a:bodyPr vert="horz" lIns="91440" tIns="45720" rIns="91440" bIns="45720" rtlCol="0" anchor="ctr"/>
          <a:lstStyle>
            <a:lvl1pPr algn="r">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fld id="{1D8BD707-D9CF-40AE-B4C6-C98DA3205C09}" type="datetimeFigureOut">
              <a:rPr lang="en-US" smtClean="0"/>
              <a:pPr/>
              <a:t>7/29/24</a:t>
            </a:fld>
            <a:endParaRPr lang="en-US"/>
          </a:p>
        </p:txBody>
      </p:sp>
      <p:sp>
        <p:nvSpPr>
          <p:cNvPr id="5" name="Footer Placeholder 4"/>
          <p:cNvSpPr>
            <a:spLocks noGrp="1"/>
          </p:cNvSpPr>
          <p:nvPr>
            <p:ph type="ftr" sz="quarter" idx="3"/>
          </p:nvPr>
        </p:nvSpPr>
        <p:spPr>
          <a:xfrm>
            <a:off x="1712118" y="8824913"/>
            <a:ext cx="11315700" cy="547688"/>
          </a:xfrm>
          <a:prstGeom prst="rect">
            <a:avLst/>
          </a:prstGeom>
        </p:spPr>
        <p:txBody>
          <a:bodyPr vert="horz" lIns="91440" tIns="45720" rIns="91440" bIns="45720" rtlCol="0" anchor="ctr"/>
          <a:lstStyle>
            <a:lvl1pPr algn="l">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5771019" y="8824913"/>
            <a:ext cx="826751" cy="547688"/>
          </a:xfrm>
          <a:prstGeom prst="rect">
            <a:avLst/>
          </a:prstGeom>
        </p:spPr>
        <p:txBody>
          <a:bodyPr vert="horz" lIns="91440" tIns="45720" rIns="91440" bIns="45720" rtlCol="0" anchor="ctr"/>
          <a:lstStyle>
            <a:lvl1pPr algn="r">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455465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6858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tx1"/>
        </a:buClr>
        <a:buSzPct val="100000"/>
        <a:buFont typeface="Arial"/>
        <a:buChar char="•"/>
        <a:defRPr sz="3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100000"/>
        <a:buFont typeface="Arial"/>
        <a:buChar char="•"/>
        <a:defRPr sz="27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100000"/>
        <a:buFont typeface="Arial"/>
        <a:buChar char="•"/>
        <a:defRPr sz="2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100000"/>
        <a:buFont typeface="Arial"/>
        <a:buChar char="•"/>
        <a:defRPr sz="21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100000"/>
        <a:buFont typeface="Arial"/>
        <a:buChar char="•"/>
        <a:defRPr sz="21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00" cy="102870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1828800" y="514350"/>
            <a:ext cx="14630400" cy="5143500"/>
          </a:xfrm>
          <a:prstGeom prst="rect">
            <a:avLst/>
          </a:prstGeom>
          <a:noFill/>
        </p:spPr>
        <p:txBody>
          <a:bodyPr wrap="square">
            <a:spAutoFit/>
          </a:bodyPr>
          <a:lstStyle/>
          <a:p>
            <a:pPr algn="ctr">
              <a:defRPr sz="3000" b="1" i="0" u="none">
                <a:solidFill>
                  <a:srgbClr val="000000"/>
                </a:solidFill>
              </a:defRPr>
            </a:pPr>
            <a:r>
              <a:t>Blacktown Chinese Christian Church</a:t>
            </a:r>
          </a:p>
        </p:txBody>
      </p:sp>
      <p:sp>
        <p:nvSpPr>
          <p:cNvPr id="4" name="TextBox 3"/>
          <p:cNvSpPr txBox="1"/>
          <p:nvPr/>
        </p:nvSpPr>
        <p:spPr>
          <a:xfrm>
            <a:off x="1828800" y="1543050"/>
            <a:ext cx="14630400" cy="5143500"/>
          </a:xfrm>
          <a:prstGeom prst="rect">
            <a:avLst/>
          </a:prstGeom>
          <a:noFill/>
        </p:spPr>
        <p:txBody>
          <a:bodyPr wrap="square">
            <a:spAutoFit/>
          </a:bodyPr>
          <a:lstStyle/>
          <a:p>
            <a:pPr algn="ctr">
              <a:defRPr sz="2300" b="1" i="0" u="none">
                <a:solidFill>
                  <a:srgbClr val="000000"/>
                </a:solidFill>
              </a:defRPr>
            </a:pPr>
            <a:r>
              <a:t>Welcome to Our English Service</a:t>
            </a:r>
            <a:br/>
            <a:r>
              <a:t>28.09.2025</a:t>
            </a:r>
          </a:p>
        </p:txBody>
      </p:sp>
      <p:sp>
        <p:nvSpPr>
          <p:cNvPr id="5" name="TextBox 4"/>
          <p:cNvSpPr txBox="1"/>
          <p:nvPr/>
        </p:nvSpPr>
        <p:spPr>
          <a:xfrm>
            <a:off x="1828800" y="3600450"/>
            <a:ext cx="14630400" cy="5143500"/>
          </a:xfrm>
          <a:prstGeom prst="rect">
            <a:avLst/>
          </a:prstGeom>
          <a:noFill/>
        </p:spPr>
        <p:txBody>
          <a:bodyPr wrap="square">
            <a:spAutoFit/>
          </a:bodyPr>
          <a:lstStyle/>
          <a:p>
            <a:pPr algn="ctr">
              <a:defRPr sz="2000" b="1" i="0" u="sng">
                <a:solidFill>
                  <a:srgbClr val="7030A0"/>
                </a:solidFill>
              </a:defRPr>
            </a:pPr>
            <a:r>
              <a:t>English Service 9:45 – 11:00 am</a:t>
            </a:r>
          </a:p>
        </p:txBody>
      </p:sp>
      <p:sp>
        <p:nvSpPr>
          <p:cNvPr id="6" name="TextBox 5"/>
          <p:cNvSpPr txBox="1"/>
          <p:nvPr/>
        </p:nvSpPr>
        <p:spPr>
          <a:xfrm>
            <a:off x="1828800" y="4114800"/>
            <a:ext cx="14630400" cy="5143500"/>
          </a:xfrm>
          <a:prstGeom prst="rect">
            <a:avLst/>
          </a:prstGeom>
          <a:noFill/>
        </p:spPr>
        <p:txBody>
          <a:bodyPr wrap="square">
            <a:spAutoFit/>
          </a:bodyPr>
          <a:lstStyle/>
          <a:p>
            <a:pPr algn="l">
              <a:defRPr sz="2000" b="1" i="0" u="none">
                <a:solidFill>
                  <a:srgbClr val="000000"/>
                </a:solidFill>
              </a:defRPr>
            </a:pPr>
            <a:r>
              <a:t>Worship Songs:</a:t>
            </a:r>
            <a:br/>
            <a:br/>
            <a:br/>
            <a:r>
              <a:t>Passage:</a:t>
            </a:r>
            <a:br/>
            <a:r>
              <a:t>Speaker:</a:t>
            </a:r>
            <a:br/>
            <a:r>
              <a:t>Topic:</a:t>
            </a:r>
            <a:br/>
            <a:r>
              <a:t>Response Song:</a:t>
            </a:r>
            <a:br/>
            <a:r>
              <a:t>Announcements and Closing Prayer</a:t>
            </a:r>
            <a:br/>
            <a:r>
              <a:t>Benediction</a:t>
            </a:r>
          </a:p>
        </p:txBody>
      </p:sp>
      <p:sp>
        <p:nvSpPr>
          <p:cNvPr id="7" name="TextBox 6"/>
          <p:cNvSpPr txBox="1"/>
          <p:nvPr/>
        </p:nvSpPr>
        <p:spPr>
          <a:xfrm>
            <a:off x="1828800" y="4114800"/>
            <a:ext cx="14630400" cy="5143500"/>
          </a:xfrm>
          <a:prstGeom prst="rect">
            <a:avLst/>
          </a:prstGeom>
          <a:noFill/>
        </p:spPr>
        <p:txBody>
          <a:bodyPr wrap="square">
            <a:spAutoFit/>
          </a:bodyPr>
          <a:lstStyle/>
          <a:p>
            <a:pPr algn="ctr">
              <a:defRPr sz="2000" b="0" i="0" u="none">
                <a:solidFill>
                  <a:srgbClr val="000000"/>
                </a:solidFill>
              </a:defRPr>
            </a:pPr>
            <a:r>
              <a:t>My labour is not in vain</a:t>
            </a:r>
            <a:br/>
            <a:r>
              <a:t>In Christ alone</a:t>
            </a:r>
            <a:br/>
            <a:r>
              <a:t>Yet not I but through Christ in me</a:t>
            </a:r>
            <a:br/>
            <a:r>
              <a:t>Acts 17</a:t>
            </a:r>
            <a:br/>
            <a:r>
              <a:t>Xavier Lakshmanan</a:t>
            </a:r>
            <a:br/>
            <a:r>
              <a:t>Paul the Apostle</a:t>
            </a:r>
            <a:br/>
            <a:r>
              <a:t>TBA</a:t>
            </a:r>
            <a:br/>
            <a:b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So may all I do, be it great or small</a:t>
            </a:r>
          </a:p>
          <a:p>
            <a:pPr algn="ctr">
              <a:defRPr sz="5300" b="0"/>
            </a:pPr>
            <a:r>
              <a:t>Bring glory to Your name</a:t>
            </a:r>
          </a:p>
          <a:p>
            <a:pPr algn="ctr">
              <a:defRPr sz="5300" b="0"/>
            </a:p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In Your grace alone I will car – ry on</a:t>
            </a:r>
          </a:p>
          <a:p>
            <a:pPr algn="ctr">
              <a:defRPr sz="5300" b="0"/>
            </a:pPr>
            <a:r>
              <a:t>Your promise to me remains</a:t>
            </a:r>
          </a:p>
          <a:p>
            <a:pPr algn="ctr">
              <a:defRPr sz="5300" b="0"/>
            </a:pPr>
            <a:r>
              <a:t>My labour is not in vain</a:t>
            </a:r>
          </a:p>
          <a:p>
            <a:pPr algn="ctr">
              <a:defRPr sz="5300" b="0"/>
            </a:p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Take heart, my soul, and persevere</a:t>
            </a:r>
          </a:p>
          <a:p>
            <a:pPr algn="ctr">
              <a:defRPr sz="5300" b="0"/>
            </a:pPr>
            <a:r>
              <a:t>Just as your Saviour did</a:t>
            </a:r>
          </a:p>
          <a:p>
            <a:pPr algn="ctr">
              <a:defRPr sz="5300" b="0"/>
            </a:pPr>
            <a:r>
              <a:t>For soon you will be home at rest</a:t>
            </a:r>
          </a:p>
          <a:p>
            <a:pPr algn="ctr">
              <a:defRPr sz="5300" b="0"/>
            </a:pPr>
            <a:r>
              <a:t>Your work, complete in Him</a:t>
            </a:r>
          </a:p>
          <a:p>
            <a:pPr algn="ctr">
              <a:defRPr sz="5300" b="0"/>
            </a:p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So may all I do, be it great or small</a:t>
            </a:r>
          </a:p>
          <a:p>
            <a:pPr algn="ctr">
              <a:defRPr sz="5300" b="0"/>
            </a:pPr>
            <a:r>
              <a:t>Bring glory to Your name</a:t>
            </a:r>
          </a:p>
          <a:p>
            <a:pPr algn="ctr">
              <a:defRPr sz="5300" b="0"/>
            </a:p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In Your grace alone I will car – ry on</a:t>
            </a:r>
          </a:p>
          <a:p>
            <a:pPr algn="ctr">
              <a:defRPr sz="5300" b="0"/>
            </a:pPr>
            <a:r>
              <a:t>Your promise to me remains</a:t>
            </a:r>
          </a:p>
          <a:p>
            <a:pPr algn="ctr">
              <a:defRPr sz="5300" b="0"/>
            </a:pPr>
            <a:r>
              <a:t>My labour is not in vain</a:t>
            </a:r>
          </a:p>
          <a:p>
            <a:pPr algn="ctr">
              <a:defRPr sz="5300" b="0"/>
            </a:pP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So may all I do, be it great or small</a:t>
            </a:r>
          </a:p>
          <a:p>
            <a:pPr algn="ctr">
              <a:defRPr sz="5300" b="0"/>
            </a:pPr>
            <a:r>
              <a:t>Bring glory to Your name</a:t>
            </a:r>
          </a:p>
          <a:p>
            <a:pPr algn="ctr">
              <a:defRPr sz="5300" b="0"/>
            </a:pP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In Your grace alone I will car – ry on</a:t>
            </a:r>
          </a:p>
          <a:p>
            <a:pPr algn="ctr">
              <a:defRPr sz="5300" b="0"/>
            </a:pPr>
            <a:r>
              <a:t>Your promise to me remains</a:t>
            </a:r>
          </a:p>
          <a:p>
            <a:pPr algn="ctr">
              <a:defRPr sz="5300" b="0"/>
            </a:pPr>
            <a:r>
              <a:t>My labour is not in vain</a:t>
            </a:r>
          </a:p>
          <a:p>
            <a:pPr algn="ctr">
              <a:defRPr sz="5300" b="0"/>
            </a:p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In Christ Alone</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r>
              <a:t>CCLI Licence No: 5485849</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In Christ alone my hope is found</a:t>
            </a:r>
          </a:p>
          <a:p>
            <a:pPr algn="ctr">
              <a:defRPr sz="5300" b="0"/>
            </a:pPr>
            <a:r>
              <a:t>He is my light, my strength, my song</a:t>
            </a:r>
          </a:p>
          <a:p>
            <a:pPr algn="ctr">
              <a:defRPr sz="5300" b="0"/>
            </a:pPr>
            <a:r>
              <a:t>This Cornerstone, this solid Ground</a:t>
            </a:r>
          </a:p>
          <a:p>
            <a:pPr algn="ctr">
              <a:defRPr sz="5300" b="0"/>
            </a:pPr>
            <a:r>
              <a:t>Firm through the fiercest drought and storm</a:t>
            </a:r>
          </a:p>
          <a:p>
            <a:pPr algn="ctr">
              <a:defRPr sz="5300" b="0"/>
            </a:p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What heights of love, what depths of peace</a:t>
            </a:r>
          </a:p>
          <a:p>
            <a:pPr algn="ctr">
              <a:defRPr sz="5300" b="0"/>
            </a:pPr>
            <a:r>
              <a:t>When fears are stilled, when strivings cease</a:t>
            </a:r>
          </a:p>
          <a:p>
            <a:pPr algn="ctr">
              <a:defRPr sz="5300" b="0"/>
            </a:pPr>
            <a:r>
              <a:t>My comforter, my All in All</a:t>
            </a:r>
          </a:p>
          <a:p>
            <a:pPr algn="ctr">
              <a:defRPr sz="5300" b="0"/>
            </a:pPr>
            <a:r>
              <a:t>Here in the love of Christ I stand</a:t>
            </a:r>
          </a:p>
          <a:p>
            <a:pPr algn="ctr">
              <a:defRPr sz="5300" b="0"/>
            </a:p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BCCC english service</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In Christ alone, who took on flesh</a:t>
            </a:r>
          </a:p>
          <a:p>
            <a:pPr algn="ctr">
              <a:defRPr sz="5300" b="0"/>
            </a:pPr>
            <a:r>
              <a:t>Fullness of God in helpless babe</a:t>
            </a:r>
          </a:p>
          <a:p>
            <a:pPr algn="ctr">
              <a:defRPr sz="5300" b="0"/>
            </a:pPr>
            <a:r>
              <a:t>This gift of love and righteousness</a:t>
            </a:r>
          </a:p>
          <a:p>
            <a:pPr algn="ctr">
              <a:defRPr sz="5300" b="0"/>
            </a:pPr>
            <a:r>
              <a:t>Scorned by the ones He came to save</a:t>
            </a:r>
          </a:p>
          <a:p>
            <a:pPr algn="ctr">
              <a:defRPr sz="5300" b="0"/>
            </a:pP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'Til on that cross as Jesus died</a:t>
            </a:r>
          </a:p>
          <a:p>
            <a:pPr algn="ctr">
              <a:defRPr sz="5300" b="0"/>
            </a:pPr>
            <a:r>
              <a:t>The wrath of God was satisfied</a:t>
            </a:r>
          </a:p>
          <a:p>
            <a:pPr algn="ctr">
              <a:defRPr sz="5300" b="0"/>
            </a:pPr>
            <a:r>
              <a:t>For every sin on Him was laid</a:t>
            </a:r>
          </a:p>
          <a:p>
            <a:pPr algn="ctr">
              <a:defRPr sz="5300" b="0"/>
            </a:pPr>
            <a:r>
              <a:t>Here in the death of Christ I live, I live</a:t>
            </a:r>
          </a:p>
          <a:p>
            <a:pPr algn="ctr">
              <a:defRPr sz="5300" b="0"/>
            </a:pP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There in the ground His body lay</a:t>
            </a:r>
          </a:p>
          <a:p>
            <a:pPr algn="ctr">
              <a:defRPr sz="5300" b="0"/>
            </a:pPr>
            <a:r>
              <a:t>Light of the world by darkness slain</a:t>
            </a:r>
          </a:p>
          <a:p>
            <a:pPr algn="ctr">
              <a:defRPr sz="5300" b="0"/>
            </a:pPr>
            <a:r>
              <a:t>Then bursting forth in glorious day</a:t>
            </a:r>
          </a:p>
          <a:p>
            <a:pPr algn="ctr">
              <a:defRPr sz="5300" b="0"/>
            </a:pPr>
            <a:r>
              <a:t>Up from the grave He rose again</a:t>
            </a:r>
          </a:p>
          <a:p>
            <a:pPr algn="ctr">
              <a:defRPr sz="5300" b="0"/>
            </a:pP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And as He stands in victory</a:t>
            </a:r>
          </a:p>
          <a:p>
            <a:pPr algn="ctr">
              <a:defRPr sz="5300" b="0"/>
            </a:pPr>
            <a:r>
              <a:t>Sin’s curse has lost its grip on me</a:t>
            </a:r>
          </a:p>
          <a:p>
            <a:pPr algn="ctr">
              <a:defRPr sz="5300" b="0"/>
            </a:pPr>
            <a:r>
              <a:t>For I am His and He is mine</a:t>
            </a:r>
          </a:p>
          <a:p>
            <a:pPr algn="ctr">
              <a:defRPr sz="5300" b="0"/>
            </a:pPr>
            <a:r>
              <a:t>Bought with the precious blood of Christ</a:t>
            </a:r>
          </a:p>
          <a:p>
            <a:pPr algn="ctr">
              <a:defRPr sz="5300" b="0"/>
            </a:pP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No guilt in life, no fear in death</a:t>
            </a:r>
          </a:p>
          <a:p>
            <a:pPr algn="ctr">
              <a:defRPr sz="5300" b="0"/>
            </a:pPr>
            <a:r>
              <a:t>This is the power of Christ in me</a:t>
            </a:r>
          </a:p>
          <a:p>
            <a:pPr algn="ctr">
              <a:defRPr sz="5300" b="0"/>
            </a:pPr>
            <a:r>
              <a:t>From life’s first cry to final breath</a:t>
            </a:r>
          </a:p>
          <a:p>
            <a:pPr algn="ctr">
              <a:defRPr sz="5300" b="0"/>
            </a:pPr>
            <a:r>
              <a:t>Jesus commands my destiny</a:t>
            </a:r>
          </a:p>
          <a:p>
            <a:pPr algn="ctr">
              <a:defRPr sz="5300" b="0"/>
            </a:pP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No power of hell, no scheme of man</a:t>
            </a:r>
          </a:p>
          <a:p>
            <a:pPr algn="ctr">
              <a:defRPr sz="5300" b="0"/>
            </a:pPr>
            <a:r>
              <a:t>Can ever pluck me from His hand</a:t>
            </a:r>
          </a:p>
          <a:p>
            <a:pPr algn="ctr">
              <a:defRPr sz="5300" b="0"/>
            </a:pPr>
            <a:r>
              <a:t>Til He returns or calls me home</a:t>
            </a:r>
          </a:p>
          <a:p>
            <a:pPr algn="ctr">
              <a:defRPr sz="5300" b="0"/>
            </a:pPr>
            <a:r>
              <a:t>Here in the power of Christ I’ll stand</a:t>
            </a:r>
          </a:p>
          <a:p>
            <a:pPr algn="ctr">
              <a:defRPr sz="5300" b="0"/>
            </a:pP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Till He returns or calls me home</a:t>
            </a:r>
          </a:p>
          <a:p>
            <a:pPr algn="ctr">
              <a:defRPr sz="5300" b="0"/>
            </a:pPr>
            <a:r>
              <a:t>Here in the power of Christ I’ll stand</a:t>
            </a:r>
          </a:p>
          <a:p>
            <a:pPr algn="ctr">
              <a:defRPr sz="5300" b="0"/>
            </a:pPr>
            <a:r>
              <a:t>Here in the power of Christ we stand</a:t>
            </a:r>
          </a:p>
          <a:p>
            <a:pPr algn="ctr">
              <a:defRPr sz="5300" b="0"/>
            </a:pP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Yet Not I But Through Christ In Me</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r>
              <a:t>CCLI Licence No: 5485849</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What gift of grace is Jesus, my Redeemer</a:t>
            </a:r>
          </a:p>
          <a:p>
            <a:pPr algn="ctr">
              <a:defRPr sz="5300" b="0"/>
            </a:pPr>
            <a:r>
              <a:t>There is no more for heaven now to give</a:t>
            </a:r>
          </a:p>
          <a:p>
            <a:pPr algn="ctr">
              <a:defRPr sz="5300" b="0"/>
            </a:pPr>
            <a:r>
              <a:t>He is my joy, my righteousness and freedom</a:t>
            </a:r>
          </a:p>
          <a:p>
            <a:pPr algn="ctr">
              <a:defRPr sz="5300" b="0"/>
            </a:pPr>
            <a:r>
              <a:t>My steadfast love, my deep and boundless peace</a:t>
            </a:r>
          </a:p>
          <a:p>
            <a:pPr algn="ctr">
              <a:defRPr sz="5300" b="0"/>
            </a:pP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To this I hold, my hope is only Jesus</a:t>
            </a:r>
          </a:p>
          <a:p>
            <a:pPr algn="ctr">
              <a:defRPr sz="5300" b="0"/>
            </a:pPr>
            <a:r>
              <a:t>For my life is wholly bound to His</a:t>
            </a:r>
          </a:p>
          <a:p>
            <a:pPr algn="ctr">
              <a:defRPr sz="5300" b="0"/>
            </a:pPr>
            <a:r>
              <a:t>Oh how strange and divine, I can sing "All is mine"</a:t>
            </a:r>
          </a:p>
          <a:p>
            <a:pPr algn="ctr">
              <a:defRPr sz="5300" b="0"/>
            </a:pPr>
            <a:r>
              <a:t>Yet not I, but through Christ in me</a:t>
            </a:r>
          </a:p>
          <a:p>
            <a:pPr algn="ctr">
              <a:defRPr sz="5300" b="0"/>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028700"/>
            <a:ext cx="7315200" cy="8229600"/>
          </a:xfrm>
          <a:prstGeom prst="rect">
            <a:avLst/>
          </a:prstGeom>
          <a:noFill/>
        </p:spPr>
        <p:txBody>
          <a:bodyPr wrap="square">
            <a:spAutoFit/>
          </a:bodyPr>
          <a:lstStyle/>
          <a:p>
            <a:pPr>
              <a:defRPr sz="6000"/>
            </a:pPr>
            <a:r>
              <a:t>Please keep all phones on silent</a:t>
            </a:r>
          </a:p>
        </p:txBody>
      </p:sp>
      <p:pic>
        <p:nvPicPr>
          <p:cNvPr id="3" name="Picture 2" descr="Phone.png"/>
          <p:cNvPicPr>
            <a:picLocks noChangeAspect="1"/>
          </p:cNvPicPr>
          <p:nvPr/>
        </p:nvPicPr>
        <p:blipFill>
          <a:blip r:embed="rId2"/>
          <a:stretch>
            <a:fillRect/>
          </a:stretch>
        </p:blipFill>
        <p:spPr>
          <a:xfrm>
            <a:off x="9029700" y="1028700"/>
            <a:ext cx="8229600" cy="8229600"/>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The night is dark but I am not forsaken</a:t>
            </a:r>
          </a:p>
          <a:p>
            <a:pPr algn="ctr">
              <a:defRPr sz="5300" b="0"/>
            </a:pPr>
            <a:r>
              <a:t>For by my side, the Savior He will stay</a:t>
            </a:r>
          </a:p>
          <a:p>
            <a:pPr algn="ctr">
              <a:defRPr sz="5300" b="0"/>
            </a:pPr>
            <a:r>
              <a:t>I labour on in weakness and rejoicing</a:t>
            </a:r>
          </a:p>
          <a:p>
            <a:pPr algn="ctr">
              <a:defRPr sz="5300" b="0"/>
            </a:pPr>
            <a:r>
              <a:t>For in my need, His power is displayed</a:t>
            </a:r>
          </a:p>
          <a:p>
            <a:pPr algn="ctr">
              <a:defRPr sz="5300" b="0"/>
            </a:pP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To this I hold, my Shepherd will defend me</a:t>
            </a:r>
          </a:p>
          <a:p>
            <a:pPr algn="ctr">
              <a:defRPr sz="5300" b="0"/>
            </a:pPr>
            <a:r>
              <a:t>Through the deepest valley He will lead</a:t>
            </a:r>
          </a:p>
          <a:p>
            <a:pPr algn="ctr">
              <a:defRPr sz="5300" b="0"/>
            </a:pPr>
            <a:r>
              <a:t>Oh the night has been won and I shall overcome</a:t>
            </a:r>
          </a:p>
          <a:p>
            <a:pPr algn="ctr">
              <a:defRPr sz="5300" b="0"/>
            </a:pPr>
            <a:r>
              <a:t>Yet not I, but through Christ in me</a:t>
            </a:r>
          </a:p>
          <a:p>
            <a:pPr algn="ctr">
              <a:defRPr sz="5300" b="0"/>
            </a:pP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No fate I dread, I know I am forgiven</a:t>
            </a:r>
          </a:p>
          <a:p>
            <a:pPr algn="ctr">
              <a:defRPr sz="5300" b="0"/>
            </a:pPr>
            <a:r>
              <a:t>The future sure, the price it has been paid</a:t>
            </a:r>
          </a:p>
          <a:p>
            <a:pPr algn="ctr">
              <a:defRPr sz="5300" b="0"/>
            </a:pPr>
            <a:r>
              <a:t>For Jesus bled and suffered for my pardon</a:t>
            </a:r>
          </a:p>
          <a:p>
            <a:pPr algn="ctr">
              <a:defRPr sz="5300" b="0"/>
            </a:pPr>
            <a:r>
              <a:t>And He was raised to overthrow the grave</a:t>
            </a:r>
          </a:p>
          <a:p>
            <a:pPr algn="ctr">
              <a:defRPr sz="5300" b="0"/>
            </a:pP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To this I hold, my sin has been defeated</a:t>
            </a:r>
          </a:p>
          <a:p>
            <a:pPr algn="ctr">
              <a:defRPr sz="5300" b="0"/>
            </a:pPr>
            <a:r>
              <a:t>Jesus now and ever is my plea</a:t>
            </a:r>
          </a:p>
          <a:p>
            <a:pPr algn="ctr">
              <a:defRPr sz="5300" b="0"/>
            </a:pPr>
            <a:r>
              <a:t>All the chains are released, I can sing "I am free"</a:t>
            </a:r>
          </a:p>
          <a:p>
            <a:pPr algn="ctr">
              <a:defRPr sz="5300" b="0"/>
            </a:pPr>
            <a:r>
              <a:t>Yet not I, but through Christ in me</a:t>
            </a:r>
          </a:p>
          <a:p>
            <a:pPr algn="ctr">
              <a:defRPr sz="5300" b="0"/>
            </a:pP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With every breath, I long to follow Jesus</a:t>
            </a:r>
          </a:p>
          <a:p>
            <a:pPr algn="ctr">
              <a:defRPr sz="5300" b="0"/>
            </a:pPr>
            <a:r>
              <a:t>For He has said that He will bring me home</a:t>
            </a:r>
          </a:p>
          <a:p>
            <a:pPr algn="ctr">
              <a:defRPr sz="5300" b="0"/>
            </a:pPr>
            <a:r>
              <a:t>And day by day, I know He will renew me</a:t>
            </a:r>
          </a:p>
          <a:p>
            <a:pPr algn="ctr">
              <a:defRPr sz="5300" b="0"/>
            </a:pPr>
            <a:r>
              <a:t>Until I stand with joy before the throne</a:t>
            </a:r>
          </a:p>
          <a:p>
            <a:pPr algn="ctr">
              <a:defRPr sz="5300" b="0"/>
            </a:pP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To this I hold, my hope is only Jesus</a:t>
            </a:r>
          </a:p>
          <a:p>
            <a:pPr algn="ctr">
              <a:defRPr sz="5300" b="0"/>
            </a:pPr>
            <a:r>
              <a:t>All the glory evermore to Him</a:t>
            </a:r>
          </a:p>
          <a:p>
            <a:pPr algn="ctr">
              <a:defRPr sz="5300" b="0"/>
            </a:pPr>
            <a:r>
              <a:t>When the race is complete, still my lips shall repeat</a:t>
            </a:r>
          </a:p>
          <a:p>
            <a:pPr algn="ctr">
              <a:defRPr sz="5300" b="0"/>
            </a:pPr>
            <a:r>
              <a:t>"Yet not I, but through Christ in me"</a:t>
            </a:r>
          </a:p>
          <a:p>
            <a:pPr algn="ctr">
              <a:defRPr sz="5300" b="0"/>
            </a:pP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When the race is complete, still my lips shall repeat</a:t>
            </a:r>
          </a:p>
          <a:p>
            <a:pPr algn="ctr">
              <a:defRPr sz="5300" b="0"/>
            </a:pPr>
            <a:r>
              <a:t>"Yet not I, but through Christ in me"</a:t>
            </a:r>
          </a:p>
          <a:p>
            <a:pPr algn="ctr">
              <a:defRPr sz="5300" b="0"/>
            </a:pPr>
            <a:r>
              <a:t>"Yet not I, but through Christ in me"</a:t>
            </a:r>
          </a:p>
          <a:p>
            <a:pPr algn="ctr">
              <a:defRPr sz="5300" b="0"/>
            </a:pPr>
            <a:r>
              <a:t>"Yet not I, but through Christ in me"</a:t>
            </a:r>
          </a:p>
          <a:p>
            <a:pPr algn="ctr">
              <a:defRPr sz="5300" b="0"/>
            </a:pP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028700"/>
            <a:ext cx="7315200" cy="8229600"/>
          </a:xfrm>
          <a:prstGeom prst="rect">
            <a:avLst/>
          </a:prstGeom>
          <a:noFill/>
        </p:spPr>
        <p:txBody>
          <a:bodyPr wrap="square">
            <a:spAutoFit/>
          </a:bodyPr>
          <a:lstStyle/>
          <a:p>
            <a:pPr>
              <a:defRPr sz="6000"/>
            </a:pPr>
            <a:r>
              <a:t>Bible reading</a:t>
            </a:r>
          </a:p>
        </p:txBody>
      </p:sp>
      <p:pic>
        <p:nvPicPr>
          <p:cNvPr id="3" name="Picture 2" descr="Bible.png"/>
          <p:cNvPicPr>
            <a:picLocks noChangeAspect="1"/>
          </p:cNvPicPr>
          <p:nvPr/>
        </p:nvPicPr>
        <p:blipFill>
          <a:blip r:embed="rId2"/>
          <a:stretch>
            <a:fillRect/>
          </a:stretch>
        </p:blipFill>
        <p:spPr>
          <a:xfrm>
            <a:off x="9029700" y="1028700"/>
            <a:ext cx="8229600" cy="8229600"/>
          </a:xfrm>
          <a:prstGeom prst="rect">
            <a:avLst/>
          </a:prstGeom>
        </p:spPr>
      </p:pic>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17</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When Paul and his companions had passed through Amphipolis and Apollonia, they came to Thessalonica, where there was a Jewish synagogue. ² As was his custom, Paul went into the synagogue, and on three Sabbath days he reasoned with them from the Scriptures, </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17</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³ explaining and proving that the Messiah had to suffer and rise from the dead. “This Jesus I am proclaiming to you is the Messiah,” he said. ⁴ Some of the Jews were persuaded and joined Paul and Silas, as did a large number of God-fearing Greeks and quite a few prominent women. </a:t>
            </a:r>
          </a:p>
          <a:p>
            <a:pPr algn="ctr">
              <a:defRPr sz="4300" b="0"/>
            </a:p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My Labour Is Not In Vain</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r>
              <a:t>CCLI Licence No: 5485849</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17</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⁵ But other Jews were jealous; so they rounded up some bad characters from the marketplace, formed a mob and started a riot in the city. They rushed to Jason’s house in search of Paul and Silas in order to bring them out to the crowd. ⁶ But when they did not find them, they dragged Jason and some other believers before the city officials, shouting: “These men who have caused trouble all over the world have now come here, </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17</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⁷ and Jason has welcomed them into his house. They are all defying Caesar’s decrees, saying that there is another king, one called Jesus.” ⁸ When they heard this, the crowd and the city officials were thrown into turmoil.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17</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⁹ Then they made Jason and the others post bond and let them go. </a:t>
            </a:r>
          </a:p>
          <a:p>
            <a:pPr algn="ctr">
              <a:defRPr sz="4300" b="0"/>
            </a:pPr>
            <a:r>
              <a:t>¹⁰ As soon as it was night, the believers sent Paul and Silas away to Berea. On arriving there, they went to the Jewish synagogue.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17</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¹¹ Now the Berean Jews were of more noble character than those in Thessalonica, for they received the message with great eagerness and examined the Scriptures every day to see if what Paul said was true. ¹² As a result, many of them believed, as did also a number of prominent Greek women and many Greek men. </a:t>
            </a:r>
          </a:p>
          <a:p>
            <a:pPr algn="ctr">
              <a:defRPr sz="4300" b="0"/>
            </a:pP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17</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¹³ But when the Jews in Thessalonica learned that Paul was preaching the word of God at Berea, some of them went there too, agitating the crowds and stirring them up. ¹⁴ The believers immediately sent Paul to the coast, but Silas and Timothy stayed at Berea. </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17</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¹⁵ Those who escorted Paul brought him to Athens and then left with instructions for Silas and Timothy to join him as soon as possible. </a:t>
            </a:r>
          </a:p>
          <a:p>
            <a:pPr algn="ctr">
              <a:defRPr sz="4300" b="0"/>
            </a:pPr>
            <a:r>
              <a:t>¹⁶ While Paul was waiting for them in Athens, he was greatly distressed to see that the city was full of idols. </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17</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¹⁷ So he reasoned in the synagogue with both Jews and God-fearing Greeks, as well as in the marketplace day by day with those who happened to be there. ¹⁸ A group of Epicurean and Stoic philosophers began to debate with him. Some of them asked, “What is this babbler trying to say?” Others remarked, “He seems to be advocating foreign gods.” They said this because Paul was preaching the good news about Jesus and the resurrection. </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17</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¹⁹ Then they took him and brought him to a meeting of the Areopagus, where they said to him, “May we know what this new teaching is that you are presenting? ²⁰ You are bringing some strange ideas to our ears, and we would like to know what they mean.” </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17</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²¹ (All the Athenians and the foreigners who lived there spent their time doing nothing but talking about and listening to the latest ideas.) </a:t>
            </a:r>
          </a:p>
          <a:p>
            <a:pPr algn="ctr">
              <a:defRPr sz="4300" b="0"/>
            </a:pPr>
            <a:r>
              <a:t>²² Paul then stood up in the meeting of the Areopagus and said: “People of Athens! I see that in every way you are very religious. </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17</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²³ For as I walked around and looked carefully at your objects of worship, I even found an altar with this inscription: to an unknown god. So you are ignorant of the very thing you worship—and this is what I am going to proclaim to you. </a:t>
            </a:r>
          </a:p>
          <a:p>
            <a:pPr algn="ctr">
              <a:defRPr sz="4300" b="0"/>
            </a:pPr>
            <a:r>
              <a:t>²⁴ “The God who made the world and everything in it is the Lord of heaven and earth and does not live in temples built by human hands.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My work in Christ is not in vain</a:t>
            </a:r>
          </a:p>
          <a:p>
            <a:pPr algn="ctr">
              <a:defRPr sz="5300" b="0"/>
            </a:pPr>
            <a:r>
              <a:t>My labor will not fail</a:t>
            </a:r>
          </a:p>
          <a:p>
            <a:pPr algn="ctr">
              <a:defRPr sz="5300" b="0"/>
            </a:pPr>
            <a:r>
              <a:t>For when I toil in Jesus’ name</a:t>
            </a:r>
          </a:p>
          <a:p>
            <a:pPr algn="ctr">
              <a:defRPr sz="5300" b="0"/>
            </a:pPr>
            <a:r>
              <a:t>His purpose will prevail</a:t>
            </a:r>
          </a:p>
          <a:p>
            <a:pPr algn="ctr">
              <a:defRPr sz="5300" b="0"/>
            </a:pP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17</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²⁵ And he is not served by human hands, as if he needed anything. Rather, he himself gives everyone life and breath and everything else. ²⁶ From one man he made all the nations, that they should inhabit the whole earth; and he marked out their appointed times in history and the boundaries of their lands. </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17</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²⁷ God did this so that they would seek him and perhaps reach out for him and find him, though he is not far from any one of us. ²⁸ ‘For in him we live and move and have our being.’ As some of your own poets have said, ‘We are his offspring.’ </a:t>
            </a:r>
          </a:p>
          <a:p>
            <a:pPr algn="ctr">
              <a:defRPr sz="4300" b="0"/>
            </a:pP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17</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²⁹ “Therefore since we are God’s offspring, we should not think that the divine being is like gold or silver or stone—an image made by human design and skill. ³⁰ In the past God overlooked such ignorance, but now he commands all people everywhere to repent. </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17</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³¹ For he has set a day when he will judge the world with justice by the man he has appointed. He has given proof of this to everyone by raising him from the dead.” </a:t>
            </a:r>
          </a:p>
          <a:p>
            <a:pPr algn="ctr">
              <a:defRPr sz="4300" b="0"/>
            </a:pPr>
            <a:r>
              <a:t>³² When they heard about the resurrection of the dead, some of them sneered, but others said, “We want to hear you again on this subject.” </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17</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³³ At that, Paul left the Council. ³⁴ Some of the people became followers of Paul and believed. Among them was Dionysius, a member of the Areopagus, also a woman named Damaris, and a number of others.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Announcements</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371600" y="4229100"/>
            <a:ext cx="5486400" cy="914400"/>
          </a:xfrm>
          <a:prstGeom prst="rect">
            <a:avLst/>
          </a:prstGeom>
          <a:noFill/>
        </p:spPr>
        <p:txBody>
          <a:bodyPr wrap="square" lIns="0">
            <a:spAutoFit/>
          </a:bodyPr>
          <a:lstStyle/>
          <a:p/>
          <a:p>
            <a:pPr>
              <a:defRPr sz="7000"/>
            </a:pPr>
            <a:r>
              <a:t>Offering</a:t>
            </a:r>
          </a:p>
        </p:txBody>
      </p:sp>
      <p:sp>
        <p:nvSpPr>
          <p:cNvPr id="3" name="Rounded Rectangle 2"/>
          <p:cNvSpPr/>
          <p:nvPr/>
        </p:nvSpPr>
        <p:spPr>
          <a:xfrm>
            <a:off x="6057900" y="342900"/>
            <a:ext cx="11887200" cy="17145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756071" y="342900"/>
            <a:ext cx="9509760" cy="1714500"/>
          </a:xfrm>
          <a:prstGeom prst="rect">
            <a:avLst/>
          </a:prstGeom>
          <a:noFill/>
        </p:spPr>
        <p:txBody>
          <a:bodyPr wrap="square">
            <a:spAutoFit/>
          </a:bodyPr>
          <a:lstStyle/>
          <a:p/>
          <a:p>
            <a:pPr>
              <a:defRPr sz="3200">
                <a:latin typeface="Gill Sans MT"/>
              </a:defRPr>
            </a:pPr>
            <a:r>
              <a:t>Account name: Blacktown Chinese Christian Church</a:t>
            </a:r>
          </a:p>
        </p:txBody>
      </p:sp>
      <p:pic>
        <p:nvPicPr>
          <p:cNvPr id="5" name="Picture 4" descr="church.png"/>
          <p:cNvPicPr>
            <a:picLocks noChangeAspect="1"/>
          </p:cNvPicPr>
          <p:nvPr/>
        </p:nvPicPr>
        <p:blipFill>
          <a:blip r:embed="rId2"/>
          <a:stretch>
            <a:fillRect/>
          </a:stretch>
        </p:blipFill>
        <p:spPr>
          <a:xfrm>
            <a:off x="6229350" y="514350"/>
            <a:ext cx="1371600" cy="1371600"/>
          </a:xfrm>
          <a:prstGeom prst="rect">
            <a:avLst/>
          </a:prstGeom>
        </p:spPr>
      </p:pic>
      <p:sp>
        <p:nvSpPr>
          <p:cNvPr id="6" name="Rounded Rectangle 5"/>
          <p:cNvSpPr/>
          <p:nvPr/>
        </p:nvSpPr>
        <p:spPr>
          <a:xfrm>
            <a:off x="6057900" y="2314575"/>
            <a:ext cx="11887200" cy="17145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7756071" y="2314575"/>
            <a:ext cx="9509760" cy="1714500"/>
          </a:xfrm>
          <a:prstGeom prst="rect">
            <a:avLst/>
          </a:prstGeom>
          <a:noFill/>
        </p:spPr>
        <p:txBody>
          <a:bodyPr wrap="square">
            <a:spAutoFit/>
          </a:bodyPr>
          <a:lstStyle/>
          <a:p/>
          <a:p>
            <a:pPr>
              <a:defRPr sz="3200">
                <a:latin typeface="Gill Sans MT"/>
              </a:defRPr>
            </a:pPr>
            <a:r>
              <a:t>Account number: 4216 50263</a:t>
            </a:r>
          </a:p>
        </p:txBody>
      </p:sp>
      <p:pic>
        <p:nvPicPr>
          <p:cNvPr id="8" name="Picture 7" descr="account_number.png"/>
          <p:cNvPicPr>
            <a:picLocks noChangeAspect="1"/>
          </p:cNvPicPr>
          <p:nvPr/>
        </p:nvPicPr>
        <p:blipFill>
          <a:blip r:embed="rId3"/>
          <a:stretch>
            <a:fillRect/>
          </a:stretch>
        </p:blipFill>
        <p:spPr>
          <a:xfrm>
            <a:off x="6229350" y="2486025"/>
            <a:ext cx="1371600" cy="1371600"/>
          </a:xfrm>
          <a:prstGeom prst="rect">
            <a:avLst/>
          </a:prstGeom>
        </p:spPr>
      </p:pic>
      <p:sp>
        <p:nvSpPr>
          <p:cNvPr id="9" name="Rounded Rectangle 8"/>
          <p:cNvSpPr/>
          <p:nvPr/>
        </p:nvSpPr>
        <p:spPr>
          <a:xfrm>
            <a:off x="6057900" y="4286250"/>
            <a:ext cx="11887200" cy="17145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7756071" y="4286250"/>
            <a:ext cx="9509760" cy="1714500"/>
          </a:xfrm>
          <a:prstGeom prst="rect">
            <a:avLst/>
          </a:prstGeom>
          <a:noFill/>
        </p:spPr>
        <p:txBody>
          <a:bodyPr wrap="square">
            <a:spAutoFit/>
          </a:bodyPr>
          <a:lstStyle/>
          <a:p/>
          <a:p>
            <a:pPr>
              <a:defRPr sz="3200">
                <a:latin typeface="Gill Sans MT"/>
              </a:defRPr>
            </a:pPr>
            <a:r>
              <a:t>BSB: 112 - 879</a:t>
            </a:r>
          </a:p>
        </p:txBody>
      </p:sp>
      <p:pic>
        <p:nvPicPr>
          <p:cNvPr id="11" name="Picture 10" descr="bsb.png"/>
          <p:cNvPicPr>
            <a:picLocks noChangeAspect="1"/>
          </p:cNvPicPr>
          <p:nvPr/>
        </p:nvPicPr>
        <p:blipFill>
          <a:blip r:embed="rId4"/>
          <a:stretch>
            <a:fillRect/>
          </a:stretch>
        </p:blipFill>
        <p:spPr>
          <a:xfrm>
            <a:off x="6229350" y="4457700"/>
            <a:ext cx="1371600" cy="1371600"/>
          </a:xfrm>
          <a:prstGeom prst="rect">
            <a:avLst/>
          </a:prstGeom>
        </p:spPr>
      </p:pic>
      <p:sp>
        <p:nvSpPr>
          <p:cNvPr id="12" name="Rounded Rectangle 11"/>
          <p:cNvSpPr/>
          <p:nvPr/>
        </p:nvSpPr>
        <p:spPr>
          <a:xfrm>
            <a:off x="6057900" y="6257925"/>
            <a:ext cx="11887200" cy="17145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7756071" y="6257925"/>
            <a:ext cx="9509760" cy="1714500"/>
          </a:xfrm>
          <a:prstGeom prst="rect">
            <a:avLst/>
          </a:prstGeom>
          <a:noFill/>
        </p:spPr>
        <p:txBody>
          <a:bodyPr wrap="square">
            <a:spAutoFit/>
          </a:bodyPr>
          <a:lstStyle/>
          <a:p/>
          <a:p>
            <a:pPr>
              <a:defRPr sz="3200">
                <a:latin typeface="Gill Sans MT"/>
              </a:defRPr>
            </a:pPr>
            <a:r>
              <a:t>Please put in "offering" as the reference</a:t>
            </a:r>
          </a:p>
        </p:txBody>
      </p:sp>
      <p:pic>
        <p:nvPicPr>
          <p:cNvPr id="14" name="Picture 13" descr="hands.png"/>
          <p:cNvPicPr>
            <a:picLocks noChangeAspect="1"/>
          </p:cNvPicPr>
          <p:nvPr/>
        </p:nvPicPr>
        <p:blipFill>
          <a:blip r:embed="rId5"/>
          <a:stretch>
            <a:fillRect/>
          </a:stretch>
        </p:blipFill>
        <p:spPr>
          <a:xfrm>
            <a:off x="6229350" y="6429375"/>
            <a:ext cx="1371600" cy="1371600"/>
          </a:xfrm>
          <a:prstGeom prst="rect">
            <a:avLst/>
          </a:prstGeom>
        </p:spPr>
      </p:pic>
      <p:sp>
        <p:nvSpPr>
          <p:cNvPr id="15" name="Rounded Rectangle 14"/>
          <p:cNvSpPr/>
          <p:nvPr/>
        </p:nvSpPr>
        <p:spPr>
          <a:xfrm>
            <a:off x="6057900" y="8229600"/>
            <a:ext cx="11887200" cy="17145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7756071" y="8229600"/>
            <a:ext cx="9509760" cy="1714500"/>
          </a:xfrm>
          <a:prstGeom prst="rect">
            <a:avLst/>
          </a:prstGeom>
          <a:noFill/>
        </p:spPr>
        <p:txBody>
          <a:bodyPr wrap="square">
            <a:spAutoFit/>
          </a:bodyPr>
          <a:lstStyle/>
          <a:p/>
          <a:p>
            <a:pPr>
              <a:defRPr sz="3200">
                <a:latin typeface="Gill Sans MT"/>
              </a:defRPr>
            </a:pPr>
            <a:r>
              <a:t>The offering box is available at the back of the hall</a:t>
            </a:r>
          </a:p>
        </p:txBody>
      </p:sp>
      <p:pic>
        <p:nvPicPr>
          <p:cNvPr id="17" name="Picture 16" descr="box.png"/>
          <p:cNvPicPr>
            <a:picLocks noChangeAspect="1"/>
          </p:cNvPicPr>
          <p:nvPr/>
        </p:nvPicPr>
        <p:blipFill>
          <a:blip r:embed="rId6"/>
          <a:stretch>
            <a:fillRect/>
          </a:stretch>
        </p:blipFill>
        <p:spPr>
          <a:xfrm>
            <a:off x="6229350" y="8401050"/>
            <a:ext cx="1371600" cy="1371600"/>
          </a:xfrm>
          <a:prstGeom prst="rect">
            <a:avLst/>
          </a:prstGeom>
        </p:spPr>
      </p:pic>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Prayer points</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Mingle time!</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The tasks that You have set for me</a:t>
            </a:r>
          </a:p>
          <a:p>
            <a:pPr algn="ctr">
              <a:defRPr sz="5300" b="0"/>
            </a:pPr>
            <a:r>
              <a:t>I may not understand</a:t>
            </a:r>
          </a:p>
          <a:p>
            <a:pPr algn="ctr">
              <a:defRPr sz="5300" b="0"/>
            </a:pPr>
            <a:r>
              <a:t>Yet I will follow where You lead</a:t>
            </a:r>
          </a:p>
          <a:p>
            <a:pPr algn="ctr">
              <a:defRPr sz="5300" b="0"/>
            </a:pPr>
            <a:r>
              <a:t>I trust Your sovereign hand</a:t>
            </a:r>
          </a:p>
          <a:p>
            <a:pPr algn="ctr">
              <a:defRPr sz="5300" b="0"/>
            </a:p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So may all I do, be it great or small</a:t>
            </a:r>
          </a:p>
          <a:p>
            <a:pPr algn="ctr">
              <a:defRPr sz="5300" b="0"/>
            </a:pPr>
            <a:r>
              <a:t>Bring glory to Your name</a:t>
            </a:r>
          </a:p>
          <a:p>
            <a:pPr algn="ctr">
              <a:defRPr sz="5300" b="0"/>
            </a:p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In Your grace alone I will car – ry on</a:t>
            </a:r>
          </a:p>
          <a:p>
            <a:pPr algn="ctr">
              <a:defRPr sz="5300" b="0"/>
            </a:pPr>
            <a:r>
              <a:t>Your promise to me remains</a:t>
            </a:r>
          </a:p>
          <a:p>
            <a:pPr algn="ctr">
              <a:defRPr sz="5300" b="0"/>
            </a:pPr>
            <a:r>
              <a:t>My labour is not in vain</a:t>
            </a:r>
          </a:p>
          <a:p>
            <a:pPr algn="ctr">
              <a:defRPr sz="5300" b="0"/>
            </a:p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Go forth, You said, take up your cross</a:t>
            </a:r>
          </a:p>
          <a:p>
            <a:pPr algn="ctr">
              <a:defRPr sz="5300" b="0"/>
            </a:pPr>
            <a:r>
              <a:t>And set the captive free</a:t>
            </a:r>
          </a:p>
          <a:p>
            <a:pPr algn="ctr">
              <a:defRPr sz="5300" b="0"/>
            </a:pPr>
            <a:r>
              <a:t>So give me feet to seek the lost</a:t>
            </a:r>
          </a:p>
          <a:p>
            <a:pPr algn="ctr">
              <a:defRPr sz="5300" b="0"/>
            </a:pPr>
            <a:r>
              <a:t>Just as You searched for me</a:t>
            </a:r>
          </a:p>
          <a:p>
            <a:pPr algn="ctr">
              <a:defRPr sz="5300" b="0"/>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{A4D55EEF-21F4-BB47-B4F7-72514DB86205}tf10001063</Template>
  <TotalTime>6</TotalTime>
  <Words>0</Words>
  <Application>Microsoft Macintosh PowerPoint</Application>
  <PresentationFormat>Custom</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Century Gothic</vt:lpstr>
      <vt:lpstr>Mesh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BCCC Template</dc:title>
  <cp:lastModifiedBy>Johnny Wu</cp:lastModifiedBy>
  <cp:revision>11</cp:revision>
  <dcterms:created xsi:type="dcterms:W3CDTF">2006-08-16T00:00:00Z</dcterms:created>
  <dcterms:modified xsi:type="dcterms:W3CDTF">2024-07-29T05:02:21Z</dcterms:modified>
  <dc:identifier>DAF9TDiojmQ</dc:identifier>
</cp:coreProperties>
</file>