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Lst>
  <p:sldSz cx="18288000" cy="10287000"/>
  <p:notesSz cx="6858000" cy="9144000"/>
  <p:embeddedFontLst>
    <p:embeddedFont>
      <p:font typeface="Century Gothic" panose="020B0502020202020204" pitchFamily="34" charset="0"/>
      <p:regular r:id="rId2"/>
      <p:bold r:id="rId3"/>
      <p:italic r:id="rId4"/>
      <p:boldItalic r:id="rId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432B"/>
    <a:srgbClr val="744C0A"/>
    <a:srgbClr val="A86F03"/>
    <a:srgbClr val="7A6414"/>
    <a:srgbClr val="341C0D"/>
    <a:srgbClr val="472712"/>
    <a:srgbClr val="0E174A"/>
    <a:srgbClr val="030812"/>
    <a:srgbClr val="102A48"/>
    <a:srgbClr val="183B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9863" autoAdjust="0"/>
    <p:restoredTop sz="94609" autoAdjust="0"/>
  </p:normalViewPr>
  <p:slideViewPr>
    <p:cSldViewPr>
      <p:cViewPr varScale="1">
        <p:scale>
          <a:sx n="79" d="100"/>
          <a:sy n="79" d="100"/>
        </p:scale>
        <p:origin x="800"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font" Target="fonts/font1.fntdata"/><Relationship Id="rId3" Type="http://schemas.openxmlformats.org/officeDocument/2006/relationships/font" Target="fonts/font2.fntdata"/><Relationship Id="rId4" Type="http://schemas.openxmlformats.org/officeDocument/2006/relationships/font" Target="fonts/font3.fntdata"/><Relationship Id="rId5" Type="http://schemas.openxmlformats.org/officeDocument/2006/relationships/font" Target="fonts/font4.fntdata"/><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 Id="rId84" Type="http://schemas.openxmlformats.org/officeDocument/2006/relationships/slide" Target="slides/slide75.xml"/><Relationship Id="rId85" Type="http://schemas.openxmlformats.org/officeDocument/2006/relationships/slide" Target="slides/slide76.xml"/><Relationship Id="rId86" Type="http://schemas.openxmlformats.org/officeDocument/2006/relationships/slide" Target="slides/slide77.xml"/><Relationship Id="rId87" Type="http://schemas.openxmlformats.org/officeDocument/2006/relationships/slide" Target="slides/slide78.xml"/><Relationship Id="rId88" Type="http://schemas.openxmlformats.org/officeDocument/2006/relationships/slide" Target="slides/slide79.xml"/><Relationship Id="rId89" Type="http://schemas.openxmlformats.org/officeDocument/2006/relationships/slide" Target="slides/slide80.xml"/><Relationship Id="rId90"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chemeClr val="accent6">
                <a:lumMod val="75000"/>
              </a:schemeClr>
            </a:gs>
            <a:gs pos="100000">
              <a:srgbClr val="0E174A">
                <a:lumMod val="84016"/>
                <a:alpha val="91474"/>
              </a:srgb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gradFill flip="none" rotWithShape="1">
                  <a:gsLst>
                    <a:gs pos="0">
                      <a:schemeClr val="tx1"/>
                    </a:gs>
                    <a:gs pos="100000">
                      <a:schemeClr val="tx1">
                        <a:lumMod val="75000"/>
                      </a:schemeClr>
                    </a:gs>
                  </a:gsLst>
                  <a:lin ang="5400000" scaled="0"/>
                  <a:tileRect/>
                </a:gra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5588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7099298"/>
            <a:ext cx="14859000" cy="85010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712119"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804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8" y="914402"/>
            <a:ext cx="14858999" cy="4686299"/>
          </a:xfrm>
        </p:spPr>
        <p:txBody>
          <a:bodyPr anchor="ctr">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00241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19" y="914402"/>
            <a:ext cx="13944597" cy="4114799"/>
          </a:xfrm>
        </p:spPr>
        <p:txBody>
          <a:bodyPr anchor="ctr">
            <a:normAutofit/>
          </a:bodyPr>
          <a:lstStyle>
            <a:lvl1pPr algn="l">
              <a:defRPr sz="48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vert="horz" lIns="91440" tIns="45720" rIns="91440" bIns="45720" rtlCol="0" anchor="ctr">
            <a:normAutofit/>
          </a:bodyPr>
          <a:lstStyle>
            <a:lvl1pPr>
              <a:buNone/>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0649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GB"/>
              <a:t>Click to edit Master title style</a:t>
            </a:r>
            <a:endParaRPr lang="en-US" dirty="0"/>
          </a:p>
        </p:txBody>
      </p:sp>
      <p:sp>
        <p:nvSpPr>
          <p:cNvPr id="3" name="Text Placeholder 2"/>
          <p:cNvSpPr>
            <a:spLocks noGrp="1"/>
          </p:cNvSpPr>
          <p:nvPr>
            <p:ph type="body" idx="1"/>
          </p:nvPr>
        </p:nvSpPr>
        <p:spPr>
          <a:xfrm>
            <a:off x="1712116" y="7166072"/>
            <a:ext cx="14859002" cy="1290600"/>
          </a:xfrm>
        </p:spPr>
        <p:txBody>
          <a:bodyPr vert="horz" lIns="91440" tIns="45720" rIns="91440" bIns="45720" rtlCol="0" anchor="t">
            <a:normAutofit/>
          </a:bodyPr>
          <a:lstStyle>
            <a:lvl1pPr>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220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19" y="914402"/>
            <a:ext cx="13944597" cy="4114799"/>
          </a:xfrm>
        </p:spPr>
        <p:txBody>
          <a:bodyPr anchor="ctr">
            <a:normAutofit/>
          </a:bodyPr>
          <a:lstStyle>
            <a:lvl1pPr algn="l">
              <a:defRPr sz="48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531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8" y="914402"/>
            <a:ext cx="14858999" cy="41147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2857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19" y="914400"/>
            <a:ext cx="14858997" cy="28575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6006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8918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54443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19" y="4962872"/>
            <a:ext cx="13030200" cy="2203200"/>
          </a:xfrm>
        </p:spPr>
        <p:txBody>
          <a:bodyPr anchor="b"/>
          <a:lstStyle>
            <a:lvl1pPr algn="r">
              <a:defRPr sz="6000" b="0" cap="all"/>
            </a:lvl1pPr>
          </a:lstStyle>
          <a:p>
            <a:r>
              <a:rPr lang="en-GB"/>
              <a:t>Click to edit Master title style</a:t>
            </a:r>
            <a:endParaRPr lang="en-US" dirty="0"/>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6514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9796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2143921" y="3987799"/>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568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03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3763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GB"/>
              <a:t>Click to edit Master title style</a:t>
            </a:r>
            <a:endParaRPr lang="en-US" dirty="0"/>
          </a:p>
        </p:txBody>
      </p:sp>
      <p:sp>
        <p:nvSpPr>
          <p:cNvPr id="3" name="Content Placeholder 2"/>
          <p:cNvSpPr>
            <a:spLocks noGrp="1"/>
          </p:cNvSpPr>
          <p:nvPr>
            <p:ph idx="1"/>
          </p:nvPr>
        </p:nvSpPr>
        <p:spPr>
          <a:xfrm>
            <a:off x="7655718"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3132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GB"/>
              <a:t>Click icon to add picture</a:t>
            </a:r>
            <a:endParaRPr lang="en-US" dirty="0"/>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fld id="{1D8BD707-D9CF-40AE-B4C6-C98DA3205C09}" type="datetimeFigureOut">
              <a:rPr lang="en-US" smtClean="0"/>
              <a:pPr/>
              <a:t>7/29/24</a:t>
            </a:fld>
            <a:endParaRPr lang="en-US"/>
          </a:p>
        </p:txBody>
      </p:sp>
      <p:sp>
        <p:nvSpPr>
          <p:cNvPr id="6" name="Footer Placeholder 5"/>
          <p:cNvSpPr>
            <a:spLocks noGrp="1"/>
          </p:cNvSpPr>
          <p:nvPr>
            <p:ph type="ftr" sz="quarter" idx="11"/>
          </p:nvPr>
        </p:nvSpPr>
        <p:spPr>
          <a:xfrm>
            <a:off x="1712118" y="8824913"/>
            <a:ext cx="7658100" cy="547688"/>
          </a:xfrm>
        </p:spPr>
        <p:txBody>
          <a:bodyPr/>
          <a:lstStyle/>
          <a:p>
            <a:endParaRPr lang="en-US"/>
          </a:p>
        </p:txBody>
      </p:sp>
      <p:sp>
        <p:nvSpPr>
          <p:cNvPr id="7" name="Slide Number Placeholder 6"/>
          <p:cNvSpPr>
            <a:spLocks noGrp="1"/>
          </p:cNvSpPr>
          <p:nvPr>
            <p:ph type="sldNum" sz="quarter" idx="12"/>
          </p:nvPr>
        </p:nvSpPr>
        <p:spPr>
          <a:xfrm>
            <a:off x="16113919" y="8824913"/>
            <a:ext cx="4838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57652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341C0D"/>
            </a:gs>
            <a:gs pos="100000">
              <a:srgbClr val="75432B"/>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19" y="914400"/>
            <a:ext cx="14858997" cy="2857500"/>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1712119" y="4000499"/>
            <a:ext cx="14858997" cy="4686302"/>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pPr/>
              <a:t>7/29/24</a:t>
            </a:fld>
            <a:endParaRPr lang="en-US"/>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455465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6858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100000"/>
        <a:buFont typeface="Arial"/>
        <a:buChar char="•"/>
        <a:defRPr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100000"/>
        <a:buFont typeface="Arial"/>
        <a:buChar char="•"/>
        <a:defRPr sz="2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00" cy="10287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1828800" y="514350"/>
            <a:ext cx="14630400" cy="514350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4" name="TextBox 3"/>
          <p:cNvSpPr txBox="1"/>
          <p:nvPr/>
        </p:nvSpPr>
        <p:spPr>
          <a:xfrm>
            <a:off x="1828800" y="1543050"/>
            <a:ext cx="14630400" cy="5143500"/>
          </a:xfrm>
          <a:prstGeom prst="rect">
            <a:avLst/>
          </a:prstGeom>
          <a:noFill/>
        </p:spPr>
        <p:txBody>
          <a:bodyPr wrap="square">
            <a:spAutoFit/>
          </a:bodyPr>
          <a:lstStyle/>
          <a:p>
            <a:pPr algn="ctr">
              <a:defRPr sz="2300" b="1" i="0" u="none">
                <a:solidFill>
                  <a:srgbClr val="000000"/>
                </a:solidFill>
              </a:defRPr>
            </a:pPr>
            <a:r>
              <a:t>Welcome to Our English Service</a:t>
            </a:r>
            <a:br/>
            <a:r>
              <a:t>21.09.2025</a:t>
            </a:r>
          </a:p>
        </p:txBody>
      </p:sp>
      <p:sp>
        <p:nvSpPr>
          <p:cNvPr id="5" name="TextBox 4"/>
          <p:cNvSpPr txBox="1"/>
          <p:nvPr/>
        </p:nvSpPr>
        <p:spPr>
          <a:xfrm>
            <a:off x="1828800" y="3600450"/>
            <a:ext cx="14630400" cy="514350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6" name="TextBox 5"/>
          <p:cNvSpPr txBox="1"/>
          <p:nvPr/>
        </p:nvSpPr>
        <p:spPr>
          <a:xfrm>
            <a:off x="1828800" y="4114800"/>
            <a:ext cx="14630400" cy="5143500"/>
          </a:xfrm>
          <a:prstGeom prst="rect">
            <a:avLst/>
          </a:prstGeom>
          <a:noFill/>
        </p:spPr>
        <p:txBody>
          <a:bodyPr wrap="square">
            <a:spAutoFit/>
          </a:bodyPr>
          <a:lstStyle/>
          <a:p>
            <a:pPr algn="l">
              <a:defRPr sz="2000" b="1" i="0" u="none">
                <a:solidFill>
                  <a:srgbClr val="000000"/>
                </a:solidFill>
              </a:defRPr>
            </a:pPr>
            <a:r>
              <a:t>Worship Songs:</a:t>
            </a:r>
            <a:br/>
            <a:br/>
            <a:br/>
            <a:r>
              <a:t>Passage:</a:t>
            </a:r>
            <a:br/>
            <a:r>
              <a:t>Speaker:</a:t>
            </a:r>
            <a:br/>
            <a:r>
              <a:t>Topic:</a:t>
            </a:r>
            <a:br/>
            <a:r>
              <a:t>Response Song:</a:t>
            </a:r>
            <a:br/>
            <a:r>
              <a:t>Announcements and Closing Prayer</a:t>
            </a:r>
            <a:br/>
            <a:r>
              <a:t>Benediction</a:t>
            </a:r>
          </a:p>
        </p:txBody>
      </p:sp>
      <p:sp>
        <p:nvSpPr>
          <p:cNvPr id="7" name="TextBox 6"/>
          <p:cNvSpPr txBox="1"/>
          <p:nvPr/>
        </p:nvSpPr>
        <p:spPr>
          <a:xfrm>
            <a:off x="1828800" y="4114800"/>
            <a:ext cx="14630400" cy="5143500"/>
          </a:xfrm>
          <a:prstGeom prst="rect">
            <a:avLst/>
          </a:prstGeom>
          <a:noFill/>
        </p:spPr>
        <p:txBody>
          <a:bodyPr wrap="square">
            <a:spAutoFit/>
          </a:bodyPr>
          <a:lstStyle/>
          <a:p>
            <a:pPr algn="ctr">
              <a:defRPr sz="2000" b="0" i="0" u="none">
                <a:solidFill>
                  <a:srgbClr val="000000"/>
                </a:solidFill>
              </a:defRPr>
            </a:pPr>
            <a:r>
              <a:t>Lay Me Down</a:t>
            </a:r>
            <a:br/>
            <a:r>
              <a:t>Shoulders</a:t>
            </a:r>
            <a:br/>
            <a:r>
              <a:t>The First Hymn</a:t>
            </a:r>
            <a:br/>
            <a:r>
              <a:t>1 Corinthians 12:1-26</a:t>
            </a:r>
            <a:br/>
            <a:r>
              <a:t>Sylvia Ting</a:t>
            </a:r>
            <a:br/>
            <a:r>
              <a:t>Paul the Apostle: Unity in Differences</a:t>
            </a:r>
            <a:br/>
            <a:r>
              <a:t>TBA</a:t>
            </a:r>
            <a:b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 lay me down, I'm not my own</a:t>
            </a:r>
          </a:p>
          <a:p>
            <a:pPr algn="ctr">
              <a:defRPr sz="5300" b="0"/>
            </a:pPr>
            <a:r>
              <a:t>I belong to You alone</a:t>
            </a:r>
          </a:p>
          <a:p>
            <a:pPr algn="ctr">
              <a:defRPr sz="5300" b="0"/>
            </a:pPr>
            <a:r>
              <a:t>Lay me down, lay me down</a:t>
            </a:r>
          </a:p>
          <a:p>
            <a:pPr algn="ctr">
              <a:defRPr sz="5300" b="0"/>
            </a:pPr>
          </a:p>
          <a:p>
            <a:pPr algn="ctr">
              <a:defRPr sz="53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Oh, hand on my heart</a:t>
            </a:r>
          </a:p>
          <a:p>
            <a:pPr algn="ctr">
              <a:defRPr sz="5300" b="0"/>
            </a:pPr>
            <a:r>
              <a:t>This much is true</a:t>
            </a:r>
          </a:p>
          <a:p>
            <a:pPr algn="ctr">
              <a:defRPr sz="5300" b="0"/>
            </a:pPr>
            <a:r>
              <a:t>There's no life apart from You</a:t>
            </a:r>
          </a:p>
          <a:p>
            <a:pPr algn="ctr">
              <a:defRPr sz="5300" b="0"/>
            </a:pPr>
          </a:p>
          <a:p>
            <a:pPr algn="ctr">
              <a:defRPr sz="5300" b="0"/>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Lay me down, lay me down</a:t>
            </a:r>
          </a:p>
          <a:p>
            <a:pPr algn="ctr">
              <a:defRPr sz="5300" b="0"/>
            </a:pPr>
            <a:r>
              <a:t>Oh, lay me down, lay me down</a:t>
            </a:r>
          </a:p>
          <a:p>
            <a:pPr algn="ctr">
              <a:defRPr sz="53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It will be my joy to say</a:t>
            </a:r>
          </a:p>
          <a:p>
            <a:pPr algn="ctr">
              <a:defRPr sz="5300" b="0"/>
            </a:pPr>
            <a:r>
              <a:t>"Your will, Your way"</a:t>
            </a:r>
          </a:p>
          <a:p>
            <a:pPr algn="ctr">
              <a:defRPr sz="5300" b="0"/>
            </a:pPr>
            <a:r>
              <a:t>It will be my joy to say</a:t>
            </a:r>
          </a:p>
          <a:p>
            <a:pPr algn="ctr">
              <a:defRPr sz="5300" b="0"/>
            </a:pPr>
            <a:r>
              <a:t>"Your will, Your way"</a:t>
            </a:r>
          </a:p>
          <a:p>
            <a:pPr algn="ctr">
              <a:defRPr sz="5300" b="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It will be my joy to say</a:t>
            </a:r>
          </a:p>
          <a:p>
            <a:pPr algn="ctr">
              <a:defRPr sz="5300" b="0"/>
            </a:pPr>
            <a:r>
              <a:t>"Your will, Your way, always"</a:t>
            </a:r>
          </a:p>
          <a:p>
            <a:pPr algn="ctr">
              <a:defRPr sz="5300" b="0"/>
            </a:pPr>
          </a:p>
          <a:p>
            <a:pPr algn="ctr">
              <a:defRPr sz="5300" b="0"/>
            </a:pPr>
          </a:p>
          <a:p>
            <a:pPr algn="ctr">
              <a:defRPr sz="5300" b="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It will be my joy to say</a:t>
            </a:r>
          </a:p>
          <a:p>
            <a:pPr algn="ctr">
              <a:defRPr sz="5300" b="0"/>
            </a:pPr>
            <a:r>
              <a:t>"Your will, Your way"</a:t>
            </a:r>
          </a:p>
          <a:p>
            <a:pPr algn="ctr">
              <a:defRPr sz="5300" b="0"/>
            </a:pPr>
            <a:r>
              <a:t>It will be my joy to say</a:t>
            </a:r>
          </a:p>
          <a:p>
            <a:pPr algn="ctr">
              <a:defRPr sz="5300" b="0"/>
            </a:pPr>
            <a:r>
              <a:t>"Your will, Your way"</a:t>
            </a:r>
          </a:p>
          <a:p>
            <a:pPr algn="ctr">
              <a:defRPr sz="5300" b="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It will be my joy to say</a:t>
            </a:r>
          </a:p>
          <a:p>
            <a:pPr algn="ctr">
              <a:defRPr sz="5300" b="0"/>
            </a:pPr>
            <a:r>
              <a:t>"Your will, Your way, always"</a:t>
            </a:r>
          </a:p>
          <a:p>
            <a:pPr algn="ctr">
              <a:defRPr sz="5300" b="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 lay me down, I'm not my own</a:t>
            </a:r>
          </a:p>
          <a:p>
            <a:pPr algn="ctr">
              <a:defRPr sz="5300" b="0"/>
            </a:pPr>
            <a:r>
              <a:t>I belong to You alone</a:t>
            </a:r>
          </a:p>
          <a:p>
            <a:pPr algn="ctr">
              <a:defRPr sz="5300" b="0"/>
            </a:pPr>
            <a:r>
              <a:t>Lay me down, lay me down</a:t>
            </a:r>
          </a:p>
          <a:p>
            <a:pPr algn="ctr">
              <a:defRPr sz="5300" b="0"/>
            </a:pPr>
          </a:p>
          <a:p>
            <a:pPr algn="ctr">
              <a:defRPr sz="5300" b="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Oh, hand on my heart</a:t>
            </a:r>
          </a:p>
          <a:p>
            <a:pPr algn="ctr">
              <a:defRPr sz="5300" b="0"/>
            </a:pPr>
            <a:r>
              <a:t>This much is true</a:t>
            </a:r>
          </a:p>
          <a:p>
            <a:pPr algn="ctr">
              <a:defRPr sz="5300" b="0"/>
            </a:pPr>
            <a:r>
              <a:t>There's no life apart from You</a:t>
            </a:r>
          </a:p>
          <a:p>
            <a:pPr algn="ctr">
              <a:defRPr sz="5300" b="0"/>
            </a:pPr>
            <a:r>
              <a:t>Lay me down, lay me down</a:t>
            </a:r>
          </a:p>
          <a:p>
            <a:pPr algn="ctr">
              <a:defRPr sz="5300" b="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p>
          <a:p>
            <a:pPr algn="ctr">
              <a:defRPr sz="5300" b="0"/>
            </a:pPr>
            <a:r>
              <a:t>I lay me down, I'm not my own</a:t>
            </a:r>
          </a:p>
          <a:p>
            <a:pPr algn="ctr">
              <a:defRPr sz="5300" b="0"/>
            </a:pPr>
            <a:r>
              <a:t>I belong to You alone</a:t>
            </a:r>
          </a:p>
          <a:p>
            <a:pPr algn="ctr">
              <a:defRPr sz="5300" b="0"/>
            </a:pPr>
            <a:r>
              <a:t>Lay me down, lay me down</a:t>
            </a:r>
          </a:p>
          <a:p>
            <a:pPr algn="ctr">
              <a:defRPr sz="5300" b="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BCCC english service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p>
          <a:p>
            <a:pPr algn="ctr">
              <a:defRPr sz="5300" b="0"/>
            </a:pPr>
            <a:r>
              <a:t>Oh, hand on my heart</a:t>
            </a:r>
          </a:p>
          <a:p>
            <a:pPr algn="ctr">
              <a:defRPr sz="5300" b="0"/>
            </a:pPr>
            <a:r>
              <a:t>This much is true</a:t>
            </a:r>
          </a:p>
          <a:p>
            <a:pPr algn="ctr">
              <a:defRPr sz="5300" b="0"/>
            </a:pPr>
            <a:r>
              <a:t>There's no life apart from You</a:t>
            </a:r>
          </a:p>
          <a:p>
            <a:pPr algn="ctr">
              <a:defRPr sz="5300" b="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Lay me down, lay me down, oh</a:t>
            </a:r>
          </a:p>
          <a:p>
            <a:pPr algn="ctr">
              <a:defRPr sz="5300" b="0"/>
            </a:pPr>
            <a:r>
              <a:t>Lay me down, lay me down, oh</a:t>
            </a:r>
          </a:p>
          <a:p>
            <a:pPr algn="ctr">
              <a:defRPr sz="5300" b="0"/>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Shoulders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When confusion's my companion</a:t>
            </a:r>
          </a:p>
          <a:p>
            <a:pPr algn="ctr">
              <a:defRPr sz="5300" b="0"/>
            </a:pPr>
            <a:r>
              <a:t>And despair holds me for ransom</a:t>
            </a:r>
          </a:p>
          <a:p>
            <a:pPr algn="ctr">
              <a:defRPr sz="5300" b="0"/>
            </a:pPr>
            <a:r>
              <a:t>I will feel no fear</a:t>
            </a:r>
          </a:p>
          <a:p>
            <a:pPr algn="ctr">
              <a:defRPr sz="5300" b="0"/>
            </a:pPr>
            <a:r>
              <a:t>I know that You are near</a:t>
            </a:r>
          </a:p>
          <a:p>
            <a:pPr algn="ctr">
              <a:defRPr sz="5300" b="0"/>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When I'm caught deep in the valley</a:t>
            </a:r>
          </a:p>
          <a:p>
            <a:pPr algn="ctr">
              <a:defRPr sz="5300" b="0"/>
            </a:pPr>
            <a:r>
              <a:t>With chaos for my company</a:t>
            </a:r>
          </a:p>
          <a:p>
            <a:pPr algn="ctr">
              <a:defRPr sz="5300" b="0"/>
            </a:pPr>
            <a:r>
              <a:t>I'll find my comfort here</a:t>
            </a:r>
          </a:p>
          <a:p>
            <a:pPr algn="ctr">
              <a:defRPr sz="5300" b="0"/>
            </a:pPr>
            <a:r>
              <a:t>‘Cause I know that You are near</a:t>
            </a:r>
          </a:p>
          <a:p>
            <a:pPr algn="ctr">
              <a:defRPr sz="5300" b="0"/>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comes from You</a:t>
            </a:r>
          </a:p>
          <a:p>
            <a:pPr algn="ctr">
              <a:defRPr sz="5300" b="0"/>
            </a:pPr>
            <a:r>
              <a:t>You're right here, pulling me through</a:t>
            </a:r>
          </a:p>
          <a:p>
            <a:pPr algn="ctr">
              <a:defRPr sz="5300" b="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carry my weakness, my sickness,</a:t>
            </a:r>
          </a:p>
          <a:p>
            <a:pPr algn="ctr">
              <a:defRPr sz="5300" b="0"/>
            </a:pPr>
            <a:r>
              <a:t>My brokenness all on Your shoulders</a:t>
            </a:r>
          </a:p>
          <a:p>
            <a:pPr algn="ctr">
              <a:defRPr sz="5300" b="0"/>
            </a:pPr>
            <a:r>
              <a:t>Your shoulders</a:t>
            </a:r>
          </a:p>
          <a:p>
            <a:pPr algn="ctr">
              <a:defRPr sz="5300" b="0"/>
            </a:p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comes from You</a:t>
            </a:r>
          </a:p>
          <a:p>
            <a:pPr algn="ctr">
              <a:defRPr sz="5300" b="0"/>
            </a:pPr>
            <a:r>
              <a:t>You are my rest, my rescue</a:t>
            </a:r>
          </a:p>
          <a:p>
            <a:pPr algn="ctr">
              <a:defRPr sz="5300" b="0"/>
            </a:p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 don't have to see to believe that</a:t>
            </a:r>
          </a:p>
          <a:p>
            <a:pPr algn="ctr">
              <a:defRPr sz="5300" b="0"/>
            </a:pPr>
            <a:r>
              <a:t>You're lifting me up on Your shoulders</a:t>
            </a:r>
          </a:p>
          <a:p>
            <a:pPr algn="ctr">
              <a:defRPr sz="5300" b="0"/>
            </a:pPr>
            <a:r>
              <a:t>Your shoulders</a:t>
            </a:r>
          </a:p>
          <a:p>
            <a:pPr algn="ctr">
              <a:defRPr sz="5300" b="0"/>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mend what once was shattered</a:t>
            </a:r>
          </a:p>
          <a:p>
            <a:pPr algn="ctr">
              <a:defRPr sz="5300" b="0"/>
            </a:pPr>
            <a:r>
              <a:t>And You turn my tears to laughter</a:t>
            </a:r>
          </a:p>
          <a:p>
            <a:pPr algn="ctr">
              <a:defRPr sz="5300" b="0"/>
            </a:pPr>
            <a:r>
              <a:t>Your forgiveness is my fortress</a:t>
            </a:r>
          </a:p>
          <a:p>
            <a:pPr algn="ctr">
              <a:defRPr sz="5300" b="0"/>
            </a:pPr>
            <a:r>
              <a:t>Oh Your mercy is relentless</a:t>
            </a:r>
          </a:p>
          <a:p>
            <a:pPr algn="ctr">
              <a:defRPr sz="5300" b="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8229600"/>
          </a:xfrm>
          <a:prstGeom prst="rect">
            <a:avLst/>
          </a:prstGeom>
          <a:noFill/>
        </p:spPr>
        <p:txBody>
          <a:bodyPr wrap="square">
            <a:spAutoFit/>
          </a:bodyPr>
          <a:lstStyle/>
          <a:p>
            <a:pPr>
              <a:defRPr sz="6000"/>
            </a:pPr>
            <a:r>
              <a:t>Please keep all phones on silent</a:t>
            </a:r>
          </a:p>
        </p:txBody>
      </p:sp>
      <p:pic>
        <p:nvPicPr>
          <p:cNvPr id="3" name="Picture 2" descr="Phone.png"/>
          <p:cNvPicPr>
            <a:picLocks noChangeAspect="1"/>
          </p:cNvPicPr>
          <p:nvPr/>
        </p:nvPicPr>
        <p:blipFill>
          <a:blip r:embed="rId2"/>
          <a:stretch>
            <a:fillRect/>
          </a:stretch>
        </p:blipFill>
        <p:spPr>
          <a:xfrm>
            <a:off x="9029700" y="1028700"/>
            <a:ext cx="8229600" cy="82296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comes from You</a:t>
            </a:r>
          </a:p>
          <a:p>
            <a:pPr algn="ctr">
              <a:defRPr sz="5300" b="0"/>
            </a:pPr>
            <a:r>
              <a:t>You're right here, pulling me through</a:t>
            </a:r>
          </a:p>
          <a:p>
            <a:pPr algn="ctr">
              <a:defRPr sz="5300" b="0"/>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carry my weakness, my sickness,</a:t>
            </a:r>
          </a:p>
          <a:p>
            <a:pPr algn="ctr">
              <a:defRPr sz="5300" b="0"/>
            </a:pPr>
            <a:r>
              <a:t>My brokenness all on Your shoulders</a:t>
            </a:r>
          </a:p>
          <a:p>
            <a:pPr algn="ctr">
              <a:defRPr sz="5300" b="0"/>
            </a:pPr>
            <a:r>
              <a:t>Your shoulders</a:t>
            </a:r>
          </a:p>
          <a:p>
            <a:pPr algn="ctr">
              <a:defRPr sz="5300" b="0"/>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comes from You</a:t>
            </a:r>
          </a:p>
          <a:p>
            <a:pPr algn="ctr">
              <a:defRPr sz="5300" b="0"/>
            </a:pPr>
            <a:r>
              <a:t>You are my rest, my rescue</a:t>
            </a:r>
          </a:p>
          <a:p>
            <a:pPr algn="ctr">
              <a:defRPr sz="5300" b="0"/>
            </a:p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 don't have to see to believe that</a:t>
            </a:r>
          </a:p>
          <a:p>
            <a:pPr algn="ctr">
              <a:defRPr sz="5300" b="0"/>
            </a:pPr>
            <a:r>
              <a:t>You're lifting me up on Your shoulders</a:t>
            </a:r>
          </a:p>
          <a:p>
            <a:pPr algn="ctr">
              <a:defRPr sz="5300" b="0"/>
            </a:pPr>
            <a:r>
              <a:t>Your shoulders</a:t>
            </a:r>
          </a:p>
          <a:p>
            <a:pPr algn="ctr">
              <a:defRPr sz="5300" b="0"/>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to believe it)</a:t>
            </a:r>
          </a:p>
          <a:p>
            <a:pPr algn="ctr">
              <a:defRPr sz="5300" b="0"/>
            </a:p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cause I know,</a:t>
            </a:r>
          </a:p>
          <a:p>
            <a:pPr algn="ctr">
              <a:defRPr sz="5300" b="0"/>
            </a:pPr>
            <a:r>
              <a:t>cause I know it's true)</a:t>
            </a:r>
          </a:p>
          <a:p>
            <a:pPr algn="ctr">
              <a:defRPr sz="5300" b="0"/>
            </a:p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to believe it)</a:t>
            </a:r>
          </a:p>
          <a:p>
            <a:pPr algn="ctr">
              <a:defRPr sz="5300" b="0"/>
            </a:p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cause I know,</a:t>
            </a:r>
          </a:p>
          <a:p>
            <a:pPr algn="ctr">
              <a:defRPr sz="5300" b="0"/>
            </a:pPr>
            <a:r>
              <a:t>cause I know it's true)</a:t>
            </a:r>
          </a:p>
          <a:p>
            <a:pPr algn="ctr">
              <a:defRPr sz="5300" b="0"/>
            </a:p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comes from You</a:t>
            </a:r>
          </a:p>
          <a:p>
            <a:pPr algn="ctr">
              <a:defRPr sz="5300" b="0"/>
            </a:pPr>
            <a:r>
              <a:t>You're right here, pulling me through</a:t>
            </a:r>
          </a:p>
          <a:p>
            <a:pPr algn="ctr">
              <a:defRPr sz="5300" b="0"/>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You carry my weakness, my sickness,</a:t>
            </a:r>
          </a:p>
          <a:p>
            <a:pPr algn="ctr">
              <a:defRPr sz="5300" b="0"/>
            </a:pPr>
            <a:r>
              <a:t>My brokenness all on Your shoulders</a:t>
            </a:r>
          </a:p>
          <a:p>
            <a:pPr algn="ctr">
              <a:defRPr sz="5300" b="0"/>
            </a:pPr>
            <a:r>
              <a:t>Your shoulders</a:t>
            </a:r>
          </a:p>
          <a:p>
            <a:pPr algn="ctr">
              <a:defRPr sz="5300" b="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Lay Me Down</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comes from You</a:t>
            </a:r>
          </a:p>
          <a:p>
            <a:pPr algn="ctr">
              <a:defRPr sz="5300" b="0"/>
            </a:pPr>
            <a:r>
              <a:t>You are my rest, my rescue</a:t>
            </a:r>
          </a:p>
          <a:p>
            <a:pPr algn="ctr">
              <a:defRPr sz="5300" b="0"/>
            </a:pP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 don't have to see to believe that</a:t>
            </a:r>
          </a:p>
          <a:p>
            <a:pPr algn="ctr">
              <a:defRPr sz="5300" b="0"/>
            </a:pPr>
            <a:r>
              <a:t>You're lifting me up on Your shoulders</a:t>
            </a:r>
          </a:p>
          <a:p>
            <a:pPr algn="ctr">
              <a:defRPr sz="5300" b="0"/>
            </a:pPr>
            <a:r>
              <a:t>Your shoulders</a:t>
            </a:r>
          </a:p>
          <a:p>
            <a:pPr algn="ctr">
              <a:defRPr sz="5300" b="0"/>
            </a:pP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to believe it)</a:t>
            </a:r>
          </a:p>
          <a:p>
            <a:pPr algn="ctr">
              <a:defRPr sz="5300" b="0"/>
            </a:p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cause I know,</a:t>
            </a:r>
          </a:p>
          <a:p>
            <a:pPr algn="ctr">
              <a:defRPr sz="5300" b="0"/>
            </a:pPr>
            <a:r>
              <a:t>cause I know it's true)</a:t>
            </a:r>
          </a:p>
          <a:p>
            <a:pPr algn="ctr">
              <a:defRPr sz="5300" b="0"/>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to believe it)</a:t>
            </a:r>
          </a:p>
          <a:p>
            <a:pPr algn="ctr">
              <a:defRPr sz="5300" b="0"/>
            </a:pP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cause I know,</a:t>
            </a:r>
          </a:p>
          <a:p>
            <a:pPr algn="ctr">
              <a:defRPr sz="5300" b="0"/>
            </a:pPr>
            <a:r>
              <a:t>cause I know it's true)</a:t>
            </a:r>
          </a:p>
          <a:p>
            <a:pPr algn="ctr">
              <a:defRPr sz="5300" b="0"/>
            </a:pP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to believe it)</a:t>
            </a:r>
          </a:p>
          <a:p>
            <a:pPr algn="ctr">
              <a:defRPr sz="5300" b="0"/>
            </a:p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cause I know,</a:t>
            </a:r>
          </a:p>
          <a:p>
            <a:pPr algn="ctr">
              <a:defRPr sz="5300" b="0"/>
            </a:pPr>
            <a:r>
              <a:t>cause I know it's true)</a:t>
            </a:r>
          </a:p>
          <a:p>
            <a:pPr algn="ctr">
              <a:defRPr sz="5300" b="0"/>
            </a:p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to believe it)</a:t>
            </a:r>
          </a:p>
          <a:p>
            <a:pPr algn="ctr">
              <a:defRPr sz="5300" b="0"/>
            </a:pP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My help is from you</a:t>
            </a:r>
          </a:p>
          <a:p>
            <a:pPr algn="ctr">
              <a:defRPr sz="5300" b="0"/>
            </a:pPr>
            <a:r>
              <a:t>(Don't have to see it, cause I know,</a:t>
            </a:r>
          </a:p>
          <a:p>
            <a:pPr algn="ctr">
              <a:defRPr sz="5300" b="0"/>
            </a:pPr>
            <a:r>
              <a:t>cause I know it's true)</a:t>
            </a:r>
          </a:p>
          <a:p>
            <a:pPr algn="ctr">
              <a:defRPr sz="5300" b="0"/>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With this heart open wide</a:t>
            </a:r>
          </a:p>
          <a:p>
            <a:pPr algn="ctr">
              <a:defRPr sz="5300" b="0"/>
            </a:pPr>
            <a:r>
              <a:t>From the depths, from the heights</a:t>
            </a:r>
          </a:p>
          <a:p>
            <a:pPr algn="ctr">
              <a:defRPr sz="5300" b="0"/>
            </a:pPr>
            <a:r>
              <a:t>I will bring a sacrifice</a:t>
            </a:r>
          </a:p>
          <a:p>
            <a:pPr algn="ctr">
              <a:defRPr sz="5300" b="0"/>
            </a:pPr>
          </a:p>
          <a:p>
            <a:pPr algn="ctr">
              <a:defRPr sz="5300" b="0"/>
            </a:pP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The First Hymn</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Let all be silent</a:t>
            </a:r>
          </a:p>
          <a:p>
            <a:pPr algn="ctr">
              <a:defRPr sz="5300" b="0"/>
            </a:pPr>
            <a:r>
              <a:t>The shining stars not sound</a:t>
            </a:r>
          </a:p>
          <a:p>
            <a:pPr algn="ctr">
              <a:defRPr sz="5300" b="0"/>
            </a:pPr>
            <a:r>
              <a:t>Rushing rivers still</a:t>
            </a:r>
          </a:p>
          <a:p>
            <a:pPr algn="ctr">
              <a:defRPr sz="5300" b="0"/>
            </a:pPr>
            <a:r>
              <a:t>Let the mountains bow down</a:t>
            </a:r>
          </a:p>
          <a:p>
            <a:pPr algn="ctr">
              <a:defRPr sz="5300" b="0"/>
            </a:p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awe and wonder</a:t>
            </a:r>
          </a:p>
          <a:p>
            <a:pPr algn="ctr">
              <a:defRPr sz="5300" b="0"/>
            </a:pPr>
            <a:r>
              <a:t>In reverence we come</a:t>
            </a:r>
          </a:p>
          <a:p>
            <a:pPr algn="ctr">
              <a:defRPr sz="5300" b="0"/>
            </a:pPr>
            <a:r>
              <a:t>Who is worthy of all worship?</a:t>
            </a:r>
          </a:p>
          <a:p>
            <a:pPr algn="ctr">
              <a:defRPr sz="5300" b="0"/>
            </a:pPr>
            <a:r>
              <a:t>Who is seated on the throne?</a:t>
            </a:r>
          </a:p>
          <a:p>
            <a:pPr algn="ctr">
              <a:defRPr sz="5300" b="0"/>
            </a:pP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All powers cry out in answer</a:t>
            </a:r>
          </a:p>
          <a:p>
            <a:pPr algn="ctr">
              <a:defRPr sz="5300" b="0"/>
            </a:pPr>
            <a:r>
              <a:t>All glory and praise forever</a:t>
            </a:r>
          </a:p>
          <a:p>
            <a:pPr algn="ctr">
              <a:defRPr sz="5300" b="0"/>
            </a:pPr>
            <a:r>
              <a:t>To our God</a:t>
            </a:r>
          </a:p>
          <a:p>
            <a:pPr algn="ctr">
              <a:defRPr sz="5300" b="0"/>
            </a:pPr>
            <a:r>
              <a:t>The Father, Son and Holy Spirit</a:t>
            </a:r>
          </a:p>
          <a:p>
            <a:pPr algn="ctr">
              <a:defRPr sz="5300" b="0"/>
            </a:pP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Amen, we sing, amen</a:t>
            </a:r>
          </a:p>
          <a:p>
            <a:pPr algn="ctr">
              <a:defRPr sz="5300" b="0"/>
            </a:pP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Let all be silent</a:t>
            </a:r>
          </a:p>
          <a:p>
            <a:pPr algn="ctr">
              <a:defRPr sz="5300" b="0"/>
            </a:pPr>
            <a:r>
              <a:t>The shining stars not sound</a:t>
            </a:r>
          </a:p>
          <a:p>
            <a:pPr algn="ctr">
              <a:defRPr sz="5300" b="0"/>
            </a:pPr>
            <a:r>
              <a:t>Rushing rivers still</a:t>
            </a:r>
          </a:p>
          <a:p>
            <a:pPr algn="ctr">
              <a:defRPr sz="5300" b="0"/>
            </a:pPr>
            <a:r>
              <a:t>Let the mountains bow down</a:t>
            </a:r>
          </a:p>
          <a:p>
            <a:pPr algn="ctr">
              <a:defRPr sz="5300" b="0"/>
            </a:pP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In awe and wonder</a:t>
            </a:r>
          </a:p>
          <a:p>
            <a:pPr algn="ctr">
              <a:defRPr sz="5300" b="0"/>
            </a:pPr>
            <a:r>
              <a:t>In reverence we come</a:t>
            </a:r>
          </a:p>
          <a:p>
            <a:pPr algn="ctr">
              <a:defRPr sz="5300" b="0"/>
            </a:pPr>
            <a:r>
              <a:t>Who is worthy of all worship?</a:t>
            </a:r>
          </a:p>
          <a:p>
            <a:pPr algn="ctr">
              <a:defRPr sz="5300" b="0"/>
            </a:pPr>
            <a:r>
              <a:t>Who is seated on the throne?</a:t>
            </a:r>
          </a:p>
          <a:p>
            <a:pPr algn="ctr">
              <a:defRPr sz="5300" b="0"/>
            </a:pP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Who is worthy of all worship?</a:t>
            </a:r>
          </a:p>
          <a:p>
            <a:pPr algn="ctr">
              <a:defRPr sz="5300" b="0"/>
            </a:pPr>
            <a:r>
              <a:t>Who is seated on the throne?</a:t>
            </a:r>
          </a:p>
          <a:p>
            <a:pPr algn="ctr">
              <a:defRPr sz="5300" b="0"/>
            </a:pP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All powers cry out in answer</a:t>
            </a:r>
          </a:p>
          <a:p>
            <a:pPr algn="ctr">
              <a:defRPr sz="5300" b="0"/>
            </a:pPr>
            <a:r>
              <a:t>All glory and praise forever</a:t>
            </a:r>
          </a:p>
          <a:p>
            <a:pPr algn="ctr">
              <a:defRPr sz="5300" b="0"/>
            </a:pPr>
            <a:r>
              <a:t>To our God</a:t>
            </a:r>
          </a:p>
          <a:p>
            <a:pPr algn="ctr">
              <a:defRPr sz="5300" b="0"/>
            </a:pPr>
            <a:r>
              <a:t>The Father, Son and Holy Spirit</a:t>
            </a:r>
          </a:p>
          <a:p>
            <a:pPr algn="ctr">
              <a:defRPr sz="5300" b="0"/>
            </a:pP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Amen, we sing, amen</a:t>
            </a:r>
          </a:p>
          <a:p>
            <a:pPr algn="ctr">
              <a:defRPr sz="5300" b="0"/>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With these hands lifted high</a:t>
            </a:r>
          </a:p>
          <a:p>
            <a:pPr algn="ctr">
              <a:defRPr sz="5300" b="0"/>
            </a:pPr>
            <a:r>
              <a:t>Hear my song, hear my cry</a:t>
            </a:r>
          </a:p>
          <a:p>
            <a:pPr algn="ctr">
              <a:defRPr sz="5300" b="0"/>
            </a:pPr>
            <a:r>
              <a:t>I will bring a sacrifice</a:t>
            </a:r>
          </a:p>
          <a:p>
            <a:pPr algn="ctr">
              <a:defRPr sz="5300" b="0"/>
            </a:pPr>
            <a:r>
              <a:t>I will bring a sacrifice</a:t>
            </a:r>
          </a:p>
          <a:p>
            <a:pPr algn="ctr">
              <a:defRPr sz="5300" b="0"/>
            </a:pP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To the only Giver of all good gifts, amen</a:t>
            </a:r>
          </a:p>
          <a:p>
            <a:pPr algn="ctr">
              <a:defRPr sz="5300" b="0"/>
            </a:pPr>
            <a:r>
              <a:t>To the only One who forgives our sins, amen</a:t>
            </a:r>
          </a:p>
          <a:p>
            <a:pPr algn="ctr">
              <a:defRPr sz="5300" b="0"/>
            </a:pPr>
            <a:r>
              <a:t>To the only God to the Risen King</a:t>
            </a:r>
          </a:p>
          <a:p>
            <a:pPr algn="ctr">
              <a:defRPr sz="5300" b="0"/>
            </a:pPr>
            <a:r>
              <a:t>To the One who died and rose again, amen, we sing amen</a:t>
            </a:r>
          </a:p>
          <a:p>
            <a:pPr algn="ctr">
              <a:defRPr sz="5300" b="0"/>
            </a:pP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To the only Giver of all good gifts, amen</a:t>
            </a:r>
          </a:p>
          <a:p>
            <a:pPr algn="ctr">
              <a:defRPr sz="5300" b="0"/>
            </a:pPr>
            <a:r>
              <a:t>To the only One who forgives our sins, amen</a:t>
            </a:r>
          </a:p>
          <a:p>
            <a:pPr algn="ctr">
              <a:defRPr sz="5300" b="0"/>
            </a:pPr>
            <a:r>
              <a:t>To the only God to the Risen King</a:t>
            </a:r>
          </a:p>
          <a:p>
            <a:pPr algn="ctr">
              <a:defRPr sz="5300" b="0"/>
            </a:pPr>
            <a:r>
              <a:t>To the One who died and rose again, amen, we sing amen</a:t>
            </a:r>
          </a:p>
          <a:p>
            <a:pPr algn="ctr">
              <a:defRPr sz="5300" b="0"/>
            </a:pP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All powers cry out in answer</a:t>
            </a:r>
          </a:p>
          <a:p>
            <a:pPr algn="ctr">
              <a:defRPr sz="5300" b="0"/>
            </a:pPr>
            <a:r>
              <a:t>All glory and praise forever</a:t>
            </a:r>
          </a:p>
          <a:p>
            <a:pPr algn="ctr">
              <a:defRPr sz="5300" b="0"/>
            </a:pPr>
            <a:r>
              <a:t>To our God</a:t>
            </a:r>
          </a:p>
          <a:p>
            <a:pPr algn="ctr">
              <a:defRPr sz="5300" b="0"/>
            </a:pPr>
            <a:r>
              <a:t>The Father, Son and Holy Spirit</a:t>
            </a:r>
          </a:p>
          <a:p>
            <a:pPr algn="ctr">
              <a:defRPr sz="5300" b="0"/>
            </a:pP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Amen, we sing, amen, amen</a:t>
            </a:r>
          </a:p>
          <a:p>
            <a:pPr algn="ctr">
              <a:defRPr sz="5300" b="0"/>
            </a:pPr>
            <a:r>
              <a:t>Amen, we sing, amen, amen</a:t>
            </a:r>
          </a:p>
          <a:p>
            <a:pPr algn="ctr">
              <a:defRPr sz="5300" b="0"/>
            </a:pPr>
            <a:r>
              <a:t>We sing our hymn, amen</a:t>
            </a:r>
          </a:p>
          <a:p>
            <a:pPr algn="ctr">
              <a:defRPr sz="5300" b="0"/>
            </a:pP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8229600"/>
          </a:xfrm>
          <a:prstGeom prst="rect">
            <a:avLst/>
          </a:prstGeom>
          <a:noFill/>
        </p:spPr>
        <p:txBody>
          <a:bodyPr wrap="square">
            <a:spAutoFit/>
          </a:bodyPr>
          <a:lstStyle/>
          <a:p>
            <a:pPr>
              <a:defRPr sz="6000"/>
            </a:pPr>
            <a:r>
              <a:t>Bible reading</a:t>
            </a:r>
          </a:p>
        </p:txBody>
      </p:sp>
      <p:pic>
        <p:nvPicPr>
          <p:cNvPr id="3" name="Picture 2" descr="Bible.png"/>
          <p:cNvPicPr>
            <a:picLocks noChangeAspect="1"/>
          </p:cNvPicPr>
          <p:nvPr/>
        </p:nvPicPr>
        <p:blipFill>
          <a:blip r:embed="rId2"/>
          <a:stretch>
            <a:fillRect/>
          </a:stretch>
        </p:blipFill>
        <p:spPr>
          <a:xfrm>
            <a:off x="9029700" y="1028700"/>
            <a:ext cx="8229600" cy="8229600"/>
          </a:xfrm>
          <a:prstGeom prst="rect">
            <a:avLst/>
          </a:prstGeom>
        </p:spPr>
      </p:pic>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Now about the gifts of the Spirit, brothers and sisters, I do not want you to be uninformed. ² You know that when you were pagans, somehow or other you were influenced and led astray to mute idols.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³ Therefore I want you to know that no one who is speaking by the Spirit of God says, “Jesus be cursed,” and no one can say, “Jesus is Lord,” except by the Holy Spirit. </a:t>
            </a:r>
          </a:p>
          <a:p>
            <a:pPr algn="ctr">
              <a:defRPr sz="4300" b="0"/>
            </a:pPr>
            <a:r>
              <a:t>⁴ There are different kinds of gifts, but the same Spirit distributes them.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⁵ There are different kinds of service, but the same Lord. ⁶ There are different kinds of working, but in all of them and in everyone it is the same God at work. </a:t>
            </a:r>
          </a:p>
          <a:p>
            <a:pPr algn="ctr">
              <a:defRPr sz="4300" b="0"/>
            </a:pP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⁷ Now to each one the manifestation of the Spirit is given for the common good. ⁸ To one there is given through the Spirit a message of wisdom, to another a message of knowledge by means of the same Spirit,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⁹ to another faith by the same Spirit, to another gifts of healing by that one Spirit, ¹⁰ to another miraculous powers, to another prophecy, to another distinguishing between spirits, to another speaking in different kinds of tongues, and to still another the interpretation of tongues.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I lay me down, I'm not my own</a:t>
            </a:r>
          </a:p>
          <a:p>
            <a:pPr algn="ctr">
              <a:defRPr sz="5300" b="0"/>
            </a:pPr>
            <a:r>
              <a:t>I belong to You alone</a:t>
            </a:r>
          </a:p>
          <a:p>
            <a:pPr algn="ctr">
              <a:defRPr sz="5300" b="0"/>
            </a:pPr>
            <a:r>
              <a:t>Lay me down, lay me down</a:t>
            </a:r>
          </a:p>
          <a:p>
            <a:pPr algn="ctr">
              <a:defRPr sz="5300" b="0"/>
            </a:pPr>
          </a:p>
          <a:p>
            <a:pPr algn="ctr">
              <a:defRPr sz="5300" b="0"/>
            </a:pP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¹¹ All these are the work of one and the same Spirit, and he distributes them to each one, just as he determines. </a:t>
            </a:r>
          </a:p>
          <a:p>
            <a:pPr algn="ctr">
              <a:defRPr sz="4300" b="0"/>
            </a:pPr>
            <a:r>
              <a:t>¹² Just as a body, though one, has many parts, but all its many parts form one body, so it is with Christ.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¹³ For we were all baptized by one Spirit so as to form one body—whether Jews or Gentiles, slave or free—and we were all given the one Spirit to drink. ¹⁴ Even so the body is not made up of one part but of many. </a:t>
            </a:r>
          </a:p>
          <a:p>
            <a:pPr algn="ctr">
              <a:defRPr sz="4300" b="0"/>
            </a:pP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¹⁵ Now if the foot should say, “Because I am not a hand, I do not belong to the body,” it would not for that reason stop being part of the body. ¹⁶ And if the ear should say, “Because I am not an eye, I do not belong to the body,” it would not for that reason stop being part of the body.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¹⁷ If the whole body were an eye, where would the sense of hearing be? If the whole body were an ear, where would the sense of smell be? ¹⁸ But in fact God has placed the parts in the body, every one of them, just as he wanted them to be.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¹⁹ If they were all one part, where would the body be? ²⁰ As it is, there are many parts, but one body. </a:t>
            </a:r>
          </a:p>
          <a:p>
            <a:pPr algn="ctr">
              <a:defRPr sz="4300" b="0"/>
            </a:pP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²¹ The eye cannot say to the hand, “I don’t need you!” And the head cannot say to the feet, “I don’t need you!” ²² On the contrary, those parts of the body that seem to be weaker are indispensable,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²³ and the parts that we think are less honorable we treat with special honor. And the parts that are unpresentable are treated with special modesty, ²⁴ while our presentable parts need no special treatment. But God has put the body together, giving greater honor to the parts that lacked it,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74320"/>
            <a:ext cx="16459200" cy="1543050"/>
          </a:xfrm>
          <a:prstGeom prst="rect">
            <a:avLst/>
          </a:prstGeom>
          <a:noFill/>
        </p:spPr>
        <p:txBody>
          <a:bodyPr wrap="square">
            <a:spAutoFit/>
          </a:bodyPr>
          <a:lstStyle/>
          <a:p>
            <a:pPr algn="ctr">
              <a:defRPr sz="7000" b="1"/>
            </a:pPr>
            <a:r>
              <a:t>1 Corinthians 12:1-26</a:t>
            </a:r>
          </a:p>
        </p:txBody>
      </p:sp>
      <p:sp>
        <p:nvSpPr>
          <p:cNvPr id="3" name="TextBox 2"/>
          <p:cNvSpPr txBox="1"/>
          <p:nvPr/>
        </p:nvSpPr>
        <p:spPr>
          <a:xfrm>
            <a:off x="914400" y="1817370"/>
            <a:ext cx="16459200" cy="8229600"/>
          </a:xfrm>
          <a:prstGeom prst="rect">
            <a:avLst/>
          </a:prstGeom>
          <a:noFill/>
        </p:spPr>
        <p:txBody>
          <a:bodyPr wrap="square">
            <a:spAutoFit/>
          </a:bodyPr>
          <a:lstStyle/>
          <a:p>
            <a:pPr algn="ctr">
              <a:defRPr sz="4300" b="0"/>
            </a:pPr>
            <a:r>
              <a:t>²⁵ so that there should be no division in the body, but that its parts should have equal concern for each other. ²⁶ If one part suffers, every part suffers with it; if one part is honored, every part rejoices with it.</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Announcements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371600" y="4229100"/>
            <a:ext cx="5486400" cy="914400"/>
          </a:xfrm>
          <a:prstGeom prst="rect">
            <a:avLst/>
          </a:prstGeom>
          <a:noFill/>
        </p:spPr>
        <p:txBody>
          <a:bodyPr wrap="square" lIns="0">
            <a:spAutoFit/>
          </a:bodyPr>
          <a:lstStyle/>
          <a:p/>
          <a:p>
            <a:pPr>
              <a:defRPr sz="7000"/>
            </a:pPr>
            <a:r>
              <a:t>Offering</a:t>
            </a:r>
          </a:p>
        </p:txBody>
      </p:sp>
      <p:sp>
        <p:nvSpPr>
          <p:cNvPr id="3" name="Rounded Rectangle 2"/>
          <p:cNvSpPr/>
          <p:nvPr/>
        </p:nvSpPr>
        <p:spPr>
          <a:xfrm>
            <a:off x="6057900" y="34290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756071" y="342900"/>
            <a:ext cx="9509760" cy="1714500"/>
          </a:xfrm>
          <a:prstGeom prst="rect">
            <a:avLst/>
          </a:prstGeom>
          <a:noFill/>
        </p:spPr>
        <p:txBody>
          <a:bodyPr wrap="square">
            <a:spAutoFit/>
          </a:bodyPr>
          <a:lstStyle/>
          <a:p/>
          <a:p>
            <a:pPr>
              <a:defRPr sz="3200">
                <a:latin typeface="Gill Sans MT"/>
              </a:defRPr>
            </a:pPr>
            <a:r>
              <a:t>Account name: Blacktown Chinese Christian Church</a:t>
            </a:r>
          </a:p>
        </p:txBody>
      </p:sp>
      <p:pic>
        <p:nvPicPr>
          <p:cNvPr id="5" name="Picture 4" descr="church.png"/>
          <p:cNvPicPr>
            <a:picLocks noChangeAspect="1"/>
          </p:cNvPicPr>
          <p:nvPr/>
        </p:nvPicPr>
        <p:blipFill>
          <a:blip r:embed="rId2"/>
          <a:stretch>
            <a:fillRect/>
          </a:stretch>
        </p:blipFill>
        <p:spPr>
          <a:xfrm>
            <a:off x="6229350" y="514350"/>
            <a:ext cx="1371600" cy="1371600"/>
          </a:xfrm>
          <a:prstGeom prst="rect">
            <a:avLst/>
          </a:prstGeom>
        </p:spPr>
      </p:pic>
      <p:sp>
        <p:nvSpPr>
          <p:cNvPr id="6" name="Rounded Rectangle 5"/>
          <p:cNvSpPr/>
          <p:nvPr/>
        </p:nvSpPr>
        <p:spPr>
          <a:xfrm>
            <a:off x="6057900" y="2314575"/>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7756071" y="2314575"/>
            <a:ext cx="9509760" cy="1714500"/>
          </a:xfrm>
          <a:prstGeom prst="rect">
            <a:avLst/>
          </a:prstGeom>
          <a:noFill/>
        </p:spPr>
        <p:txBody>
          <a:bodyPr wrap="square">
            <a:spAutoFit/>
          </a:bodyPr>
          <a:lstStyle/>
          <a:p/>
          <a:p>
            <a:pPr>
              <a:defRPr sz="3200">
                <a:latin typeface="Gill Sans MT"/>
              </a:defRPr>
            </a:pPr>
            <a:r>
              <a:t>Account number: 4216 50263</a:t>
            </a:r>
          </a:p>
        </p:txBody>
      </p:sp>
      <p:pic>
        <p:nvPicPr>
          <p:cNvPr id="8" name="Picture 7" descr="account_number.png"/>
          <p:cNvPicPr>
            <a:picLocks noChangeAspect="1"/>
          </p:cNvPicPr>
          <p:nvPr/>
        </p:nvPicPr>
        <p:blipFill>
          <a:blip r:embed="rId3"/>
          <a:stretch>
            <a:fillRect/>
          </a:stretch>
        </p:blipFill>
        <p:spPr>
          <a:xfrm>
            <a:off x="6229350" y="2486025"/>
            <a:ext cx="1371600" cy="1371600"/>
          </a:xfrm>
          <a:prstGeom prst="rect">
            <a:avLst/>
          </a:prstGeom>
        </p:spPr>
      </p:pic>
      <p:sp>
        <p:nvSpPr>
          <p:cNvPr id="9" name="Rounded Rectangle 8"/>
          <p:cNvSpPr/>
          <p:nvPr/>
        </p:nvSpPr>
        <p:spPr>
          <a:xfrm>
            <a:off x="6057900" y="428625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756071" y="4286250"/>
            <a:ext cx="9509760" cy="1714500"/>
          </a:xfrm>
          <a:prstGeom prst="rect">
            <a:avLst/>
          </a:prstGeom>
          <a:noFill/>
        </p:spPr>
        <p:txBody>
          <a:bodyPr wrap="square">
            <a:spAutoFit/>
          </a:bodyPr>
          <a:lstStyle/>
          <a:p/>
          <a:p>
            <a:pPr>
              <a:defRPr sz="3200">
                <a:latin typeface="Gill Sans MT"/>
              </a:defRPr>
            </a:pPr>
            <a:r>
              <a:t>BSB: 112 - 879</a:t>
            </a:r>
          </a:p>
        </p:txBody>
      </p:sp>
      <p:pic>
        <p:nvPicPr>
          <p:cNvPr id="11" name="Picture 10" descr="bsb.png"/>
          <p:cNvPicPr>
            <a:picLocks noChangeAspect="1"/>
          </p:cNvPicPr>
          <p:nvPr/>
        </p:nvPicPr>
        <p:blipFill>
          <a:blip r:embed="rId4"/>
          <a:stretch>
            <a:fillRect/>
          </a:stretch>
        </p:blipFill>
        <p:spPr>
          <a:xfrm>
            <a:off x="6229350" y="4457700"/>
            <a:ext cx="1371600" cy="1371600"/>
          </a:xfrm>
          <a:prstGeom prst="rect">
            <a:avLst/>
          </a:prstGeom>
        </p:spPr>
      </p:pic>
      <p:sp>
        <p:nvSpPr>
          <p:cNvPr id="12" name="Rounded Rectangle 11"/>
          <p:cNvSpPr/>
          <p:nvPr/>
        </p:nvSpPr>
        <p:spPr>
          <a:xfrm>
            <a:off x="6057900" y="6257925"/>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7756071" y="6257925"/>
            <a:ext cx="9509760" cy="1714500"/>
          </a:xfrm>
          <a:prstGeom prst="rect">
            <a:avLst/>
          </a:prstGeom>
          <a:noFill/>
        </p:spPr>
        <p:txBody>
          <a:bodyPr wrap="square">
            <a:spAutoFit/>
          </a:bodyPr>
          <a:lstStyle/>
          <a:p/>
          <a:p>
            <a:pPr>
              <a:defRPr sz="3200">
                <a:latin typeface="Gill Sans MT"/>
              </a:defRPr>
            </a:pPr>
            <a:r>
              <a:t>Please put in "offering" as the reference</a:t>
            </a:r>
          </a:p>
        </p:txBody>
      </p:sp>
      <p:pic>
        <p:nvPicPr>
          <p:cNvPr id="14" name="Picture 13" descr="hands.png"/>
          <p:cNvPicPr>
            <a:picLocks noChangeAspect="1"/>
          </p:cNvPicPr>
          <p:nvPr/>
        </p:nvPicPr>
        <p:blipFill>
          <a:blip r:embed="rId5"/>
          <a:stretch>
            <a:fillRect/>
          </a:stretch>
        </p:blipFill>
        <p:spPr>
          <a:xfrm>
            <a:off x="6229350" y="6429375"/>
            <a:ext cx="1371600" cy="1371600"/>
          </a:xfrm>
          <a:prstGeom prst="rect">
            <a:avLst/>
          </a:prstGeom>
        </p:spPr>
      </p:pic>
      <p:sp>
        <p:nvSpPr>
          <p:cNvPr id="15" name="Rounded Rectangle 14"/>
          <p:cNvSpPr/>
          <p:nvPr/>
        </p:nvSpPr>
        <p:spPr>
          <a:xfrm>
            <a:off x="6057900" y="8229600"/>
            <a:ext cx="11887200" cy="17145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56071" y="8229600"/>
            <a:ext cx="9509760" cy="1714500"/>
          </a:xfrm>
          <a:prstGeom prst="rect">
            <a:avLst/>
          </a:prstGeom>
          <a:noFill/>
        </p:spPr>
        <p:txBody>
          <a:bodyPr wrap="square">
            <a:spAutoFit/>
          </a:bodyPr>
          <a:lstStyle/>
          <a:p/>
          <a:p>
            <a:pPr>
              <a:defRPr sz="3200">
                <a:latin typeface="Gill Sans MT"/>
              </a:defRPr>
            </a:pPr>
            <a:r>
              <a:t>The offering box is available at the back of the hall</a:t>
            </a:r>
          </a:p>
        </p:txBody>
      </p:sp>
      <p:pic>
        <p:nvPicPr>
          <p:cNvPr id="17" name="Picture 16" descr="box.png"/>
          <p:cNvPicPr>
            <a:picLocks noChangeAspect="1"/>
          </p:cNvPicPr>
          <p:nvPr/>
        </p:nvPicPr>
        <p:blipFill>
          <a:blip r:embed="rId6"/>
          <a:stretch>
            <a:fillRect/>
          </a:stretch>
        </p:blipFill>
        <p:spPr>
          <a:xfrm>
            <a:off x="6229350" y="8401050"/>
            <a:ext cx="1371600" cy="1371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Oh, hand on my heart</a:t>
            </a:r>
          </a:p>
          <a:p>
            <a:pPr algn="ctr">
              <a:defRPr sz="5300" b="0"/>
            </a:pPr>
            <a:r>
              <a:t>This much is true</a:t>
            </a:r>
          </a:p>
          <a:p>
            <a:pPr algn="ctr">
              <a:defRPr sz="5300" b="0"/>
            </a:pPr>
            <a:r>
              <a:t>There's no life apart from You</a:t>
            </a:r>
          </a:p>
          <a:p>
            <a:pPr algn="ctr">
              <a:defRPr sz="5300" b="0"/>
            </a:pPr>
            <a:r>
              <a:t>Lay me down, lay me down</a:t>
            </a:r>
          </a:p>
          <a:p>
            <a:pPr algn="ctr">
              <a:defRPr sz="5300" b="0"/>
            </a:pP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Prayer points</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 y="2057400"/>
            <a:ext cx="14630400" cy="5143500"/>
          </a:xfrm>
          <a:prstGeom prst="rect">
            <a:avLst/>
          </a:prstGeom>
          <a:noFill/>
        </p:spPr>
        <p:txBody>
          <a:bodyPr wrap="square">
            <a:spAutoFit/>
          </a:bodyPr>
          <a:lstStyle/>
          <a:p>
            <a:pPr algn="ctr">
              <a:defRPr sz="7000" b="0" i="0" u="none"/>
            </a:pPr>
            <a:r>
              <a:t>Mingle time!</a:t>
            </a:r>
          </a:p>
        </p:txBody>
      </p:sp>
      <p:sp>
        <p:nvSpPr>
          <p:cNvPr id="3" name="TextBox 2"/>
          <p:cNvSpPr txBox="1"/>
          <p:nvPr/>
        </p:nvSpPr>
        <p:spPr>
          <a:xfrm>
            <a:off x="1828800" y="6172200"/>
            <a:ext cx="14630400" cy="5143500"/>
          </a:xfrm>
          <a:prstGeom prst="rect">
            <a:avLst/>
          </a:prstGeom>
          <a:noFill/>
        </p:spPr>
        <p:txBody>
          <a:bodyPr wrap="square">
            <a:spAutoFit/>
          </a:bodyPr>
          <a:lstStyle/>
          <a:p>
            <a:pPr algn="ctr">
              <a:defRPr sz="800" b="0" i="0" u="none"/>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543050"/>
            <a:ext cx="16459200" cy="8229600"/>
          </a:xfrm>
          <a:prstGeom prst="rect">
            <a:avLst/>
          </a:prstGeom>
          <a:noFill/>
        </p:spPr>
        <p:txBody>
          <a:bodyPr wrap="square">
            <a:spAutoFit/>
          </a:bodyPr>
          <a:lstStyle/>
          <a:p>
            <a:pPr algn="ctr">
              <a:defRPr sz="5300" b="0"/>
            </a:pPr>
            <a:r>
              <a:t>Letting go of my pride</a:t>
            </a:r>
          </a:p>
          <a:p>
            <a:pPr algn="ctr">
              <a:defRPr sz="5300" b="0"/>
            </a:pPr>
            <a:r>
              <a:t>Giving up all my rights</a:t>
            </a:r>
          </a:p>
          <a:p>
            <a:pPr algn="ctr">
              <a:defRPr sz="5300" b="0"/>
            </a:pPr>
            <a:r>
              <a:t>Take this life and let it shine, shine, shine</a:t>
            </a:r>
          </a:p>
          <a:p>
            <a:pPr algn="ctr">
              <a:defRPr sz="5300" b="0"/>
            </a:pPr>
            <a:r>
              <a:t>Take this life and let it shine</a:t>
            </a:r>
          </a:p>
          <a:p>
            <a:pPr algn="ctr">
              <a:defRPr sz="5300" b="0"/>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{A4D55EEF-21F4-BB47-B4F7-72514DB86205}tf10001063</Template>
  <TotalTime>6</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Century Gothic</vt:lpstr>
      <vt:lpstr>Mesh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Template</dc:title>
  <cp:lastModifiedBy>Johnny Wu</cp:lastModifiedBy>
  <cp:revision>11</cp:revision>
  <dcterms:created xsi:type="dcterms:W3CDTF">2006-08-16T00:00:00Z</dcterms:created>
  <dcterms:modified xsi:type="dcterms:W3CDTF">2024-07-29T05:02:21Z</dcterms:modified>
  <dc:identifier>DAF9TDiojmQ</dc:identifier>
</cp:coreProperties>
</file>