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292B"/>
    <a:srgbClr val="403A2F"/>
    <a:srgbClr val="474134"/>
    <a:srgbClr val="554D3D"/>
    <a:srgbClr val="595515"/>
    <a:srgbClr val="5A532C"/>
    <a:srgbClr val="5B542C"/>
    <a:srgbClr val="59522B"/>
    <a:srgbClr val="5D562D"/>
    <a:srgbClr val="655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925"/>
    <p:restoredTop sz="94904" autoAdjust="0"/>
  </p:normalViewPr>
  <p:slideViewPr>
    <p:cSldViewPr snapToGrid="0" showGuides="1">
      <p:cViewPr varScale="1">
        <p:scale>
          <a:sx n="118" d="100"/>
          <a:sy n="118" d="100"/>
        </p:scale>
        <p:origin x="560" y="2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8/10/relationships/authors" Target="authors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972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405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1278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48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66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4101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8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191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874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24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60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6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4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8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F79E1E-B345-7D9E-87B9-077D4A459098}"/>
              </a:ext>
            </a:extLst>
          </p:cNvPr>
          <p:cNvCxnSpPr>
            <a:cxnSpLocks/>
          </p:cNvCxnSpPr>
          <p:nvPr userDrawn="1"/>
        </p:nvCxnSpPr>
        <p:spPr>
          <a:xfrm flipV="1">
            <a:off x="267738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002C2A3F-8CA5-A1D0-BB51-677D965246F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910" y="6577535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31">
            <a:extLst>
              <a:ext uri="{FF2B5EF4-FFF2-40B4-BE49-F238E27FC236}">
                <a16:creationId xmlns:a16="http://schemas.microsoft.com/office/drawing/2014/main" id="{FD740EEF-D173-40D0-FD6B-009DD827ED2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054891" y="2212363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32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29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202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67" r:id="rId10"/>
    <p:sldLayoutId id="2147483666" r:id="rId11"/>
    <p:sldLayoutId id="2147483665" r:id="rId12"/>
    <p:sldLayoutId id="2147483653" r:id="rId13"/>
    <p:sldLayoutId id="2147483664" r:id="rId14"/>
    <p:sldLayoutId id="2147483671" r:id="rId15"/>
    <p:sldLayoutId id="2147483663" r:id="rId16"/>
    <p:sldLayoutId id="2147483662" r:id="rId17"/>
    <p:sldLayoutId id="2147483654" r:id="rId18"/>
    <p:sldLayoutId id="2147483655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219200" y="3429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 b="1" i="0" u="none">
                <a:solidFill>
                  <a:srgbClr val="000000"/>
                </a:solidFill>
              </a:defRPr>
            </a:pPr>
            <a:r>
              <a:t>Blacktown Chinese Christian Church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10287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1" i="0" u="none">
                <a:solidFill>
                  <a:srgbClr val="000000"/>
                </a:solidFill>
              </a:defRPr>
            </a:pPr>
            <a:r>
              <a:t>Welcome to Our English Service</a:t>
            </a:r>
            <a:br/>
            <a:r>
              <a:t>17.08.2025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24003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 i="0" u="sng">
                <a:solidFill>
                  <a:srgbClr val="7030A0"/>
                </a:solidFill>
              </a:defRPr>
            </a:pPr>
            <a:r>
              <a:t>English Service 9:45 – 11:00 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27432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 i="0" u="none">
                <a:solidFill>
                  <a:srgbClr val="000000"/>
                </a:solidFill>
              </a:defRPr>
            </a:pPr>
            <a:r>
              <a:t>Worship Songs:</a:t>
            </a:r>
            <a:br/>
            <a:br/>
            <a:br/>
            <a:r>
              <a:t>Passage:</a:t>
            </a:r>
            <a:br/>
            <a:r>
              <a:t>Speaker:</a:t>
            </a:r>
            <a:br/>
            <a:r>
              <a:t>Topic:</a:t>
            </a:r>
            <a:br/>
            <a:r>
              <a:t>Response Song:</a:t>
            </a:r>
            <a:br/>
            <a:r>
              <a:t>Announcements and Closing Prayer</a:t>
            </a:r>
            <a:br/>
            <a:r>
              <a:t>Benediction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27432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0" i="0" u="none">
                <a:solidFill>
                  <a:srgbClr val="000000"/>
                </a:solidFill>
              </a:defRPr>
            </a:pPr>
            <a:r>
              <a:t>Whom Shall I fear</a:t>
            </a:r>
            <a:br/>
            <a:r>
              <a:t>My labour is not in vain</a:t>
            </a:r>
            <a:br/>
            <a:r>
              <a:t>Be thou my vision</a:t>
            </a:r>
            <a:br/>
            <a:r>
              <a:t>Mathew 1: 18-25</a:t>
            </a:r>
            <a:br/>
            <a:r>
              <a:t>Xavier Lakshmanan</a:t>
            </a:r>
            <a:br/>
            <a:r>
              <a:t>Joseph: A Man of Noble Character</a:t>
            </a:r>
            <a:br/>
            <a:r>
              <a:t>TBA</a:t>
            </a: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one who reigns forever</a:t>
            </a:r>
          </a:p>
          <a:p>
            <a:pPr algn="ctr">
              <a:defRPr sz="3300" b="0"/>
            </a:pPr>
            <a:r>
              <a:t>He is a friend of mine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My strength is in your name</a:t>
            </a:r>
          </a:p>
          <a:p>
            <a:pPr algn="ctr">
              <a:defRPr sz="3300" b="0"/>
            </a:pPr>
            <a:r>
              <a:t>For you alone can save</a:t>
            </a:r>
          </a:p>
          <a:p>
            <a:pPr algn="ctr">
              <a:defRPr sz="3300" b="0"/>
            </a:pPr>
            <a:r>
              <a:t>You will deliver me</a:t>
            </a:r>
          </a:p>
          <a:p>
            <a:pPr algn="ctr">
              <a:defRPr sz="3300" b="0"/>
            </a:pPr>
            <a:r>
              <a:t>Yours is the victory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Whom shall I fear?</a:t>
            </a:r>
          </a:p>
          <a:p>
            <a:pPr algn="ctr">
              <a:defRPr sz="3300" b="0"/>
            </a:pPr>
            <a:r>
              <a:t>Whom shall I fear?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know who goes before me</a:t>
            </a:r>
          </a:p>
          <a:p>
            <a:pPr algn="ctr">
              <a:defRPr sz="3300" b="0"/>
            </a:pPr>
            <a:r>
              <a:t>I know who stands behind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one who reigns forever</a:t>
            </a:r>
          </a:p>
          <a:p>
            <a:pPr algn="ctr">
              <a:defRPr sz="3300" b="0"/>
            </a:pPr>
            <a:r>
              <a:t>He is a friend of mine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And nothing formed against me shall stand</a:t>
            </a:r>
          </a:p>
          <a:p>
            <a:pPr algn="ctr">
              <a:defRPr sz="3300" b="0"/>
            </a:pPr>
            <a:r>
              <a:t>You hold the whole world in your hands</a:t>
            </a:r>
          </a:p>
          <a:p>
            <a:pPr algn="ctr">
              <a:defRPr sz="3300" b="0"/>
            </a:pPr>
            <a:r>
              <a:t>I'm holding on to your promises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You are faithful</a:t>
            </a:r>
          </a:p>
          <a:p>
            <a:pPr algn="ctr">
              <a:defRPr sz="3300" b="0"/>
            </a:pPr>
            <a:r>
              <a:t>You are faithful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Nothing formed against me shall stand</a:t>
            </a:r>
          </a:p>
          <a:p>
            <a:pPr algn="ctr">
              <a:defRPr sz="3300" b="0"/>
            </a:pPr>
            <a:r>
              <a:t>You hold the whole world in your hands</a:t>
            </a:r>
          </a:p>
          <a:p>
            <a:pPr algn="ctr">
              <a:defRPr sz="3300" b="0"/>
            </a:pPr>
            <a:r>
              <a:t>I'm holding on to your promises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You are faithful</a:t>
            </a:r>
          </a:p>
          <a:p>
            <a:pPr algn="ctr">
              <a:defRPr sz="3300" b="0"/>
            </a:pPr>
            <a:r>
              <a:t>You are faithful</a:t>
            </a:r>
          </a:p>
          <a:p>
            <a:pPr algn="ctr">
              <a:defRPr sz="3300" b="0"/>
            </a:pPr>
            <a:r>
              <a:t>You are faithful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know who goes before me</a:t>
            </a:r>
          </a:p>
          <a:p>
            <a:pPr algn="ctr">
              <a:defRPr sz="3300" b="0"/>
            </a:pPr>
            <a:r>
              <a:t>I know who stands behind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BCCC english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one who reigns forever</a:t>
            </a:r>
          </a:p>
          <a:p>
            <a:pPr algn="ctr">
              <a:defRPr sz="3300" b="0"/>
            </a:pPr>
            <a:r>
              <a:t>He is a friend of mine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know who goes before me</a:t>
            </a:r>
          </a:p>
          <a:p>
            <a:pPr algn="ctr">
              <a:defRPr sz="3300" b="0"/>
            </a:pPr>
            <a:r>
              <a:t>I know who stands behind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one who reigns forever</a:t>
            </a:r>
          </a:p>
          <a:p>
            <a:pPr algn="ctr">
              <a:defRPr sz="3300" b="0"/>
            </a:pPr>
            <a:r>
              <a:t>He is a friend of mine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My Labour Is Not In Vain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My work in Christ is not in vain</a:t>
            </a:r>
          </a:p>
          <a:p>
            <a:pPr algn="ctr">
              <a:defRPr sz="3300" b="0"/>
            </a:pPr>
            <a:r>
              <a:t>My labor will not fail</a:t>
            </a:r>
          </a:p>
          <a:p>
            <a:pPr algn="ctr">
              <a:defRPr sz="3300" b="0"/>
            </a:pPr>
            <a:r>
              <a:t>For when I toil in Jesus’ name</a:t>
            </a:r>
          </a:p>
          <a:p>
            <a:pPr algn="ctr">
              <a:defRPr sz="3300" b="0"/>
            </a:pPr>
            <a:r>
              <a:t>His purpose will prevail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The tasks that You have set for me</a:t>
            </a:r>
          </a:p>
          <a:p>
            <a:pPr algn="ctr">
              <a:defRPr sz="3300" b="0"/>
            </a:pPr>
            <a:r>
              <a:t>I may not understand</a:t>
            </a:r>
          </a:p>
          <a:p>
            <a:pPr algn="ctr">
              <a:defRPr sz="3300" b="0"/>
            </a:pPr>
            <a:r>
              <a:t>Yet I will follow where You lead</a:t>
            </a:r>
          </a:p>
          <a:p>
            <a:pPr algn="ctr">
              <a:defRPr sz="3300" b="0"/>
            </a:pPr>
            <a:r>
              <a:t>I trust Your sovereign hand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Go forth, You said, take up your cross</a:t>
            </a:r>
          </a:p>
          <a:p>
            <a:pPr algn="ctr">
              <a:defRPr sz="3300" b="0"/>
            </a:pPr>
            <a:r>
              <a:t>And set the captive free</a:t>
            </a:r>
          </a:p>
          <a:p>
            <a:pPr algn="ctr">
              <a:defRPr sz="3300" b="0"/>
            </a:pPr>
            <a:r>
              <a:t>So give me feet to seek the lost</a:t>
            </a:r>
          </a:p>
          <a:p>
            <a:pPr algn="ctr">
              <a:defRPr sz="3300" b="0"/>
            </a:pPr>
            <a:r>
              <a:t>Just as You searched for 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685800"/>
            <a:ext cx="4876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Please keep all phones on silent</a:t>
            </a:r>
          </a:p>
        </p:txBody>
      </p:sp>
      <p:pic>
        <p:nvPicPr>
          <p:cNvPr id="5" name="Picture 4" descr="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Take heart, my soul, and persevere</a:t>
            </a:r>
          </a:p>
          <a:p>
            <a:pPr algn="ctr">
              <a:defRPr sz="3300" b="0"/>
            </a:pPr>
            <a:r>
              <a:t>Just as your Saviour did</a:t>
            </a:r>
          </a:p>
          <a:p>
            <a:pPr algn="ctr">
              <a:defRPr sz="3300" b="0"/>
            </a:pPr>
            <a:r>
              <a:t>For soon you will be home at rest</a:t>
            </a:r>
          </a:p>
          <a:p>
            <a:pPr algn="ctr">
              <a:defRPr sz="3300" b="0"/>
            </a:pPr>
            <a:r>
              <a:t>Your work, complete in Him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So may all I do, be it great or small</a:t>
            </a:r>
          </a:p>
          <a:p>
            <a:pPr algn="ctr">
              <a:defRPr sz="3300" b="0"/>
            </a:pPr>
            <a:r>
              <a:t>Bring glory to Your name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In Your grace alone I will car – ry on</a:t>
            </a:r>
          </a:p>
          <a:p>
            <a:pPr algn="ctr">
              <a:defRPr sz="3300" b="0"/>
            </a:pPr>
            <a:r>
              <a:t>Your promise to me remains</a:t>
            </a:r>
          </a:p>
          <a:p>
            <a:pPr algn="ctr">
              <a:defRPr sz="3300" b="0"/>
            </a:pPr>
            <a:r>
              <a:t>My labour is not in vain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Be Thou My Vision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Be Thou my Vision, O Lord of my heart</a:t>
            </a:r>
          </a:p>
          <a:p>
            <a:pPr algn="ctr">
              <a:defRPr sz="3300" b="0"/>
            </a:pPr>
            <a:r>
              <a:t>Naught be all else to me, save that Thou art</a:t>
            </a:r>
          </a:p>
          <a:p>
            <a:pPr algn="ctr">
              <a:defRPr sz="3300" b="0"/>
            </a:pPr>
            <a:r>
              <a:t>Thou my best Thought, by day or by night</a:t>
            </a:r>
          </a:p>
          <a:p>
            <a:pPr algn="ctr">
              <a:defRPr sz="3300" b="0"/>
            </a:pPr>
            <a:r>
              <a:t>Waking or sleeping, Thy presence my light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Be Thou my Wisdom, and Thou my true Word</a:t>
            </a:r>
          </a:p>
          <a:p>
            <a:pPr algn="ctr">
              <a:defRPr sz="3300" b="0"/>
            </a:pPr>
            <a:r>
              <a:t>I ever with Thee and Thou with me, Lord</a:t>
            </a:r>
          </a:p>
          <a:p>
            <a:pPr algn="ctr">
              <a:defRPr sz="3300" b="0"/>
            </a:pPr>
            <a:r>
              <a:t>Thou my great Father, I Thy true son</a:t>
            </a:r>
          </a:p>
          <a:p>
            <a:pPr algn="ctr">
              <a:defRPr sz="3300" b="0"/>
            </a:pPr>
            <a:r>
              <a:t>Thou in me dwelling, and I with Thee one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Riches I heed not, nor man's empty praise</a:t>
            </a:r>
          </a:p>
          <a:p>
            <a:pPr algn="ctr">
              <a:defRPr sz="3300" b="0"/>
            </a:pPr>
            <a:r>
              <a:t>Thou mine Inheritance, now and always</a:t>
            </a:r>
          </a:p>
          <a:p>
            <a:pPr algn="ctr">
              <a:defRPr sz="3300" b="0"/>
            </a:pPr>
            <a:r>
              <a:t>Thou and Thou only, put first in my heart</a:t>
            </a:r>
          </a:p>
          <a:p>
            <a:pPr algn="ctr">
              <a:defRPr sz="3300" b="0"/>
            </a:pPr>
            <a:r>
              <a:t>High King of Heaven, my Treasure Thou art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Whom Shall I Fear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High King of Heaven, my victory won</a:t>
            </a:r>
          </a:p>
          <a:p>
            <a:pPr algn="ctr">
              <a:defRPr sz="3300" b="0"/>
            </a:pPr>
            <a:r>
              <a:t>May I reach Heaven's joys, bright Heaven's Sun!</a:t>
            </a:r>
          </a:p>
          <a:p>
            <a:pPr algn="ctr">
              <a:defRPr sz="3300" b="0"/>
            </a:pPr>
            <a:r>
              <a:t>Heart of my own heart, whatever befall</a:t>
            </a:r>
          </a:p>
          <a:p>
            <a:pPr algn="ctr">
              <a:defRPr sz="3300" b="0"/>
            </a:pPr>
            <a:r>
              <a:t>Still be my Vision, O Ruler of all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Heart of my own heart, whatever befall</a:t>
            </a:r>
          </a:p>
          <a:p>
            <a:pPr algn="ctr">
              <a:defRPr sz="3300" b="0"/>
            </a:pPr>
            <a:r>
              <a:t>Still be my Vision, O Ruler of all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685800"/>
            <a:ext cx="4876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/>
            </a:pPr>
            <a:r>
              <a:t>Bible reading</a:t>
            </a:r>
          </a:p>
        </p:txBody>
      </p:sp>
      <p:pic>
        <p:nvPicPr>
          <p:cNvPr id="5" name="Picture 4" descr="B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Mathew 1: 18-25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¹⁸ This is how the birth of Jesus the Messiah came about: His mother Mary was pledged to be married to Joseph, but before they came together, she was found to be pregnant through the Holy Spirit. ¹⁹ Because Joseph her husband was faithful to the law, and yet did not want to expose her to public disgrace, he had in mind to divorce her quietly. 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Mathew 1: 18-25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²⁰ But after he had considered this, an angel of the Lord appeared to him in a dream and said, “Joseph son of David, do not be afraid to take Mary home as your wife, because what is conceived in her is from the Holy Spirit. ²¹ She will give birth to a son, and you are to give him the name Jesus, because he will save his people from their sins.” 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Mathew 1: 18-25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²² All this took place to fulfill what the Lord had said through the prophet: ²³ “The virgin will conceive and give birth to a son, and they will call him Immanuel” (which means “God with us”). </a:t>
            </a:r>
          </a:p>
          <a:p>
            <a:pPr algn="ctr">
              <a:defRPr sz="3200" b="0"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274320"/>
            <a:ext cx="10972800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1"/>
            </a:pPr>
            <a:r>
              <a:t>Mathew 1: 18-25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30302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0"/>
            </a:pPr>
            <a:r>
              <a:t>²⁴ When Joseph woke up, he did what the angel of the Lord had commanded him and took Mary home as his wife. ²⁵ But he did not consummate their marriage until she gave birth to a son. And he gave him the name Jesus.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Announcements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914400" y="2514600"/>
            <a:ext cx="3657600" cy="91440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/>
          <a:p>
            <a:pPr>
              <a:defRPr sz="5000"/>
            </a:pPr>
            <a:r>
              <a:t>Offering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038600" y="2286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170714" y="2286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Account name: Blacktown Chinese Christian Church</a:t>
            </a:r>
          </a:p>
        </p:txBody>
      </p:sp>
      <p:pic>
        <p:nvPicPr>
          <p:cNvPr id="7" name="Picture 6" descr="chu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342900"/>
            <a:ext cx="914400" cy="9144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38600" y="154305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170714" y="154305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Account number: 4216 50263</a:t>
            </a:r>
          </a:p>
        </p:txBody>
      </p:sp>
      <p:pic>
        <p:nvPicPr>
          <p:cNvPr id="10" name="Picture 9" descr="account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657350"/>
            <a:ext cx="914400" cy="9144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038600" y="28575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70714" y="28575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BSB: 112 - 879</a:t>
            </a:r>
          </a:p>
        </p:txBody>
      </p:sp>
      <p:pic>
        <p:nvPicPr>
          <p:cNvPr id="13" name="Picture 12" descr="bs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00" y="2971800"/>
            <a:ext cx="914400" cy="9144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038600" y="417195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170714" y="417195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Please put in "offering" as the reference</a:t>
            </a:r>
          </a:p>
        </p:txBody>
      </p:sp>
      <p:pic>
        <p:nvPicPr>
          <p:cNvPr id="16" name="Picture 15" descr="han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900" y="4286250"/>
            <a:ext cx="914400" cy="9144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038600" y="5486400"/>
            <a:ext cx="7924800" cy="114300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170714" y="5486400"/>
            <a:ext cx="6339840" cy="1143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300">
                <a:latin typeface="Gill Sans MT"/>
              </a:defRPr>
            </a:pPr>
            <a:r>
              <a:t>The offering box is available at the back of the hall</a:t>
            </a:r>
          </a:p>
        </p:txBody>
      </p:sp>
      <p:pic>
        <p:nvPicPr>
          <p:cNvPr id="19" name="Picture 18" descr="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2900" y="56007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Prayer points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You hear me when I call</a:t>
            </a:r>
          </a:p>
          <a:p>
            <a:pPr algn="ctr">
              <a:defRPr sz="3300" b="0"/>
            </a:pPr>
            <a:r>
              <a:t>You are my morning song</a:t>
            </a:r>
          </a:p>
          <a:p>
            <a:pPr algn="ctr">
              <a:defRPr sz="3300" b="0"/>
            </a:pPr>
            <a:r>
              <a:t>Though darkness fills the night</a:t>
            </a:r>
          </a:p>
          <a:p>
            <a:pPr algn="ctr">
              <a:defRPr sz="3300" b="0"/>
            </a:pPr>
            <a:r>
              <a:t>It cannot hide the light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1219200" y="13716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 b="0" i="0" u="none"/>
            </a:pPr>
            <a:r>
              <a:t>Mingle time!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4114800"/>
            <a:ext cx="9753600" cy="34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Whom shall I fear?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You crush the enemy</a:t>
            </a:r>
          </a:p>
          <a:p>
            <a:pPr algn="ctr">
              <a:defRPr sz="3300" b="0"/>
            </a:pPr>
            <a:r>
              <a:t>Underneath my feet</a:t>
            </a:r>
          </a:p>
          <a:p>
            <a:pPr algn="ctr">
              <a:defRPr sz="3300" b="0"/>
            </a:pPr>
            <a:r>
              <a:t>You are my sword and shield</a:t>
            </a:r>
          </a:p>
          <a:p>
            <a:pPr algn="ctr">
              <a:defRPr sz="3300" b="0"/>
            </a:pPr>
            <a:r>
              <a:t>Though troubles linger still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Whom shall I fear?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22" sz="quarter"/>
          </p:nvPr>
        </p:nvSpPr>
        <p:spPr/>
      </p:sp>
      <p:sp>
        <p:nvSpPr>
          <p:cNvPr id="3" name="Picture Placeholder 2"/>
          <p:cNvSpPr>
            <a:spLocks noGrp="1"/>
          </p:cNvSpPr>
          <p:nvPr>
            <p:ph type="pic" idx="23" sz="quarter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609600" y="1028700"/>
            <a:ext cx="109728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300" b="0"/>
            </a:pPr>
            <a:r>
              <a:t>I know who goes before me</a:t>
            </a:r>
          </a:p>
          <a:p>
            <a:pPr algn="ctr">
              <a:defRPr sz="3300" b="0"/>
            </a:pPr>
            <a:r>
              <a:t>I know who stands behind</a:t>
            </a:r>
          </a:p>
          <a:p>
            <a:pPr algn="ctr">
              <a:defRPr sz="3300" b="0"/>
            </a:pPr>
            <a:r>
              <a:t>The God of angel armies</a:t>
            </a:r>
          </a:p>
          <a:p>
            <a:pPr algn="ctr">
              <a:defRPr sz="3300" b="0"/>
            </a:pPr>
            <a:r>
              <a:t>Is always by my side</a:t>
            </a:r>
          </a:p>
          <a:p>
            <a:pPr algn="ctr">
              <a:defRPr sz="3300" b="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Arial</vt:lpstr>
      <vt:lpstr>Avenir Next LT Pro</vt:lpstr>
      <vt:lpstr>Calibri</vt:lpstr>
      <vt:lpstr>Felix Titling</vt:lpstr>
      <vt:lpstr>Gill Sans Nova Light</vt:lpstr>
      <vt:lpstr>Wingdings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2022-09-08T06:38:04Z</dcterms:created>
  <dcterms:modified xsi:type="dcterms:W3CDTF">2024-07-29T04:59:34Z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