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 Id="rId5"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5"/>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24" userDrawn="1">
          <p15:clr>
            <a:srgbClr val="A4A3A4"/>
          </p15:clr>
        </p15:guide>
        <p15:guide id="2" pos="3840" userDrawn="1">
          <p15:clr>
            <a:srgbClr val="A4A3A4"/>
          </p15:clr>
        </p15:guide>
        <p15:guide id="3" orient="horz" pos="2328" userDrawn="1">
          <p15:clr>
            <a:srgbClr val="A4A3A4"/>
          </p15:clr>
        </p15:guide>
        <p15:guide id="4" orient="horz" pos="3792" userDrawn="1">
          <p15:clr>
            <a:srgbClr val="A4A3A4"/>
          </p15:clr>
        </p15:guide>
        <p15:guide id="5" orient="horz" pos="888" userDrawn="1">
          <p15:clr>
            <a:srgbClr val="A4A3A4"/>
          </p15:clr>
        </p15:guide>
        <p15:guide id="6" pos="288" userDrawn="1">
          <p15:clr>
            <a:srgbClr val="A4A3A4"/>
          </p15:clr>
        </p15:guide>
        <p15:guide id="7" pos="7368" userDrawn="1">
          <p15:clr>
            <a:srgbClr val="A4A3A4"/>
          </p15:clr>
        </p15:guide>
        <p15:guide id="8" orient="horz" pos="2976" userDrawn="1">
          <p15:clr>
            <a:srgbClr val="A4A3A4"/>
          </p15:clr>
        </p15:guide>
        <p15:guide id="9" orient="horz" pos="1440" userDrawn="1">
          <p15:clr>
            <a:srgbClr val="A4A3A4"/>
          </p15:clr>
        </p15:guide>
        <p15:guide id="10" pos="2328" userDrawn="1">
          <p15:clr>
            <a:srgbClr val="A4A3A4"/>
          </p15:clr>
        </p15:guide>
        <p15:guide id="11" pos="5760" userDrawn="1">
          <p15:clr>
            <a:srgbClr val="A4A3A4"/>
          </p15:clr>
        </p15:guide>
        <p15:guide id="12" pos="13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4B9AA"/>
    <a:srgbClr val="FB9AAA"/>
    <a:srgbClr val="323232"/>
    <a:srgbClr val="D4636B"/>
    <a:srgbClr val="E4E2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20205"/>
    <p:restoredTop sz="94659"/>
  </p:normalViewPr>
  <p:slideViewPr>
    <p:cSldViewPr snapToGrid="0" showGuides="1">
      <p:cViewPr varScale="1">
        <p:scale>
          <a:sx n="117" d="100"/>
          <a:sy n="117" d="100"/>
        </p:scale>
        <p:origin x="192" y="192"/>
      </p:cViewPr>
      <p:guideLst>
        <p:guide orient="horz" pos="1224"/>
        <p:guide pos="3840"/>
        <p:guide orient="horz" pos="2328"/>
        <p:guide orient="horz" pos="3792"/>
        <p:guide orient="horz" pos="888"/>
        <p:guide pos="288"/>
        <p:guide pos="7368"/>
        <p:guide orient="horz" pos="2976"/>
        <p:guide orient="horz" pos="1440"/>
        <p:guide pos="2328"/>
        <p:guide pos="5760"/>
        <p:guide pos="1368"/>
      </p:guideLst>
    </p:cSldViewPr>
  </p:slideViewPr>
  <p:outlineViewPr>
    <p:cViewPr>
      <p:scale>
        <a:sx n="33" d="100"/>
        <a:sy n="33" d="100"/>
      </p:scale>
      <p:origin x="0" y="0"/>
    </p:cViewPr>
  </p:outlineViewPr>
  <p:notesTextViewPr>
    <p:cViewPr>
      <p:scale>
        <a:sx n="45" d="100"/>
        <a:sy n="45"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0" Type="http://schemas.microsoft.com/office/2018/10/relationships/authors" Target="authors.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F6F78E-73F4-E74F-8679-362EAF9D71E0}" type="datetimeFigureOut">
              <a:rPr lang="en-US" smtClean="0"/>
              <a:t>7/29/24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A9F5B3-7604-9041-B751-11A08572E7E3}" type="slidenum">
              <a:rPr lang="en-US" smtClean="0"/>
              <a:t>‹#›</a:t>
            </a:fld>
            <a:endParaRPr lang="en-US" dirty="0"/>
          </a:p>
        </p:txBody>
      </p:sp>
    </p:spTree>
    <p:extLst>
      <p:ext uri="{BB962C8B-B14F-4D97-AF65-F5344CB8AC3E}">
        <p14:creationId xmlns:p14="http://schemas.microsoft.com/office/powerpoint/2010/main" val="2843744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Picture Placeholder 8">
            <a:extLst>
              <a:ext uri="{FF2B5EF4-FFF2-40B4-BE49-F238E27FC236}">
                <a16:creationId xmlns:a16="http://schemas.microsoft.com/office/drawing/2014/main" id="{F2E2D922-D22B-FE2D-233E-7C19C1063D80}"/>
              </a:ext>
            </a:extLst>
          </p:cNvPr>
          <p:cNvSpPr>
            <a:spLocks noGrp="1"/>
          </p:cNvSpPr>
          <p:nvPr>
            <p:ph type="pic" sz="quarter" idx="12"/>
          </p:nvPr>
        </p:nvSpPr>
        <p:spPr>
          <a:xfrm>
            <a:off x="7724781" y="2545444"/>
            <a:ext cx="3657600" cy="3657600"/>
          </a:xfrm>
          <a:solidFill>
            <a:schemeClr val="accent1">
              <a:lumMod val="90000"/>
            </a:schemeClr>
          </a:solidFill>
        </p:spPr>
        <p:txBody>
          <a:bodyPr anchor="ctr"/>
          <a:lstStyle>
            <a:lvl1pPr marL="0" indent="0" algn="ctr">
              <a:buNone/>
              <a:defRPr sz="1000"/>
            </a:lvl1pPr>
          </a:lstStyle>
          <a:p>
            <a:endParaRPr lang="en-US" dirty="0"/>
          </a:p>
        </p:txBody>
      </p:sp>
      <p:sp>
        <p:nvSpPr>
          <p:cNvPr id="2" name="Title 1">
            <a:extLst>
              <a:ext uri="{FF2B5EF4-FFF2-40B4-BE49-F238E27FC236}">
                <a16:creationId xmlns:a16="http://schemas.microsoft.com/office/drawing/2014/main" id="{F5CE9608-82F8-5A3A-8F2B-B02328A17B1C}"/>
              </a:ext>
            </a:extLst>
          </p:cNvPr>
          <p:cNvSpPr>
            <a:spLocks noGrp="1"/>
          </p:cNvSpPr>
          <p:nvPr>
            <p:ph type="ctrTitle"/>
          </p:nvPr>
        </p:nvSpPr>
        <p:spPr>
          <a:xfrm>
            <a:off x="356616" y="850392"/>
            <a:ext cx="11347704" cy="1298448"/>
          </a:xfrm>
        </p:spPr>
        <p:txBody>
          <a:bodyPr anchor="ctr">
            <a:noAutofit/>
          </a:bodyPr>
          <a:lstStyle>
            <a:lvl1pPr algn="l">
              <a:defRPr sz="13800" cap="all" baseline="0"/>
            </a:lvl1pPr>
          </a:lstStyle>
          <a:p>
            <a:r>
              <a:rPr lang="en-US" dirty="0"/>
              <a:t>Click to edit Master title style</a:t>
            </a:r>
          </a:p>
        </p:txBody>
      </p:sp>
      <p:sp>
        <p:nvSpPr>
          <p:cNvPr id="3" name="Subtitle 2">
            <a:extLst>
              <a:ext uri="{FF2B5EF4-FFF2-40B4-BE49-F238E27FC236}">
                <a16:creationId xmlns:a16="http://schemas.microsoft.com/office/drawing/2014/main" id="{3D4EF1E8-FA5F-A239-4078-9559136871D4}"/>
              </a:ext>
            </a:extLst>
          </p:cNvPr>
          <p:cNvSpPr>
            <a:spLocks noGrp="1"/>
          </p:cNvSpPr>
          <p:nvPr>
            <p:ph type="subTitle" idx="1"/>
          </p:nvPr>
        </p:nvSpPr>
        <p:spPr>
          <a:xfrm>
            <a:off x="356616" y="5138928"/>
            <a:ext cx="5477256" cy="612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Picture Placeholder 8">
            <a:extLst>
              <a:ext uri="{FF2B5EF4-FFF2-40B4-BE49-F238E27FC236}">
                <a16:creationId xmlns:a16="http://schemas.microsoft.com/office/drawing/2014/main" id="{AA6C6E2D-7286-A78B-3254-6E7A370C6A6B}"/>
              </a:ext>
            </a:extLst>
          </p:cNvPr>
          <p:cNvSpPr>
            <a:spLocks noGrp="1"/>
          </p:cNvSpPr>
          <p:nvPr>
            <p:ph type="pic" sz="quarter" idx="10"/>
          </p:nvPr>
        </p:nvSpPr>
        <p:spPr>
          <a:xfrm>
            <a:off x="6876288" y="2880360"/>
            <a:ext cx="1892808" cy="2990088"/>
          </a:xfrm>
        </p:spPr>
        <p:txBody>
          <a:bodyPr anchor="ctr"/>
          <a:lstStyle>
            <a:lvl1pPr marL="0" indent="0" algn="ctr">
              <a:buNone/>
              <a:defRPr sz="1000"/>
            </a:lvl1pPr>
          </a:lstStyle>
          <a:p>
            <a:endParaRPr lang="en-US" dirty="0"/>
          </a:p>
        </p:txBody>
      </p:sp>
      <p:sp>
        <p:nvSpPr>
          <p:cNvPr id="11" name="Text Placeholder 10">
            <a:extLst>
              <a:ext uri="{FF2B5EF4-FFF2-40B4-BE49-F238E27FC236}">
                <a16:creationId xmlns:a16="http://schemas.microsoft.com/office/drawing/2014/main" id="{FBFFEADD-5074-43DB-8F36-D0CB44E613C2}"/>
              </a:ext>
            </a:extLst>
          </p:cNvPr>
          <p:cNvSpPr>
            <a:spLocks noGrp="1"/>
          </p:cNvSpPr>
          <p:nvPr>
            <p:ph type="body" sz="quarter" idx="11" hasCustomPrompt="1"/>
          </p:nvPr>
        </p:nvSpPr>
        <p:spPr>
          <a:xfrm>
            <a:off x="357188" y="2432304"/>
            <a:ext cx="5738812" cy="1298448"/>
          </a:xfrm>
        </p:spPr>
        <p:txBody>
          <a:bodyPr anchor="ctr"/>
          <a:lstStyle>
            <a:lvl1pPr marL="0" indent="0">
              <a:buNone/>
              <a:defRPr sz="13800" b="1" i="1" cap="all" baseline="0">
                <a:solidFill>
                  <a:schemeClr val="tx1">
                    <a:lumMod val="75000"/>
                    <a:lumOff val="25000"/>
                  </a:schemeClr>
                </a:solidFill>
                <a:latin typeface="+mj-lt"/>
              </a:defRPr>
            </a:lvl1pPr>
          </a:lstStyle>
          <a:p>
            <a:pPr lvl="0"/>
            <a:r>
              <a:rPr lang="en-US" dirty="0"/>
              <a:t>Title</a:t>
            </a:r>
          </a:p>
        </p:txBody>
      </p:sp>
    </p:spTree>
    <p:extLst>
      <p:ext uri="{BB962C8B-B14F-4D97-AF65-F5344CB8AC3E}">
        <p14:creationId xmlns:p14="http://schemas.microsoft.com/office/powerpoint/2010/main" val="39334733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F4C9462-DD7C-E02D-1CDD-3A9BC288BE01}"/>
              </a:ext>
            </a:extLst>
          </p:cNvPr>
          <p:cNvSpPr/>
          <p:nvPr userDrawn="1"/>
        </p:nvSpPr>
        <p:spPr>
          <a:xfrm>
            <a:off x="6095999" y="0"/>
            <a:ext cx="6096000" cy="4762500"/>
          </a:xfrm>
          <a:prstGeom prst="rect">
            <a:avLst/>
          </a:prstGeom>
          <a:solidFill>
            <a:schemeClr val="accent4">
              <a:lumMod val="40000"/>
              <a:lumOff val="6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3" name="Text Placeholder 2">
            <a:extLst>
              <a:ext uri="{FF2B5EF4-FFF2-40B4-BE49-F238E27FC236}">
                <a16:creationId xmlns:a16="http://schemas.microsoft.com/office/drawing/2014/main" id="{CF258996-D220-8B05-AE12-5AC4341BBFCF}"/>
              </a:ext>
            </a:extLst>
          </p:cNvPr>
          <p:cNvSpPr>
            <a:spLocks noGrp="1"/>
          </p:cNvSpPr>
          <p:nvPr>
            <p:ph type="body" idx="1"/>
          </p:nvPr>
        </p:nvSpPr>
        <p:spPr>
          <a:xfrm>
            <a:off x="4078224" y="2002536"/>
            <a:ext cx="727862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84BC794-4A27-9A79-42A9-AFA939B20CB7}"/>
              </a:ext>
            </a:extLst>
          </p:cNvPr>
          <p:cNvSpPr>
            <a:spLocks noGrp="1"/>
          </p:cNvSpPr>
          <p:nvPr>
            <p:ph sz="half" idx="2"/>
          </p:nvPr>
        </p:nvSpPr>
        <p:spPr>
          <a:xfrm>
            <a:off x="4078224" y="2615184"/>
            <a:ext cx="7278624" cy="1179576"/>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D5120D9-C6AF-17C8-8F32-1FEE6BFBC92A}"/>
              </a:ext>
            </a:extLst>
          </p:cNvPr>
          <p:cNvSpPr>
            <a:spLocks noGrp="1"/>
          </p:cNvSpPr>
          <p:nvPr>
            <p:ph type="body" sz="quarter" idx="3"/>
          </p:nvPr>
        </p:nvSpPr>
        <p:spPr>
          <a:xfrm>
            <a:off x="4078224" y="4352544"/>
            <a:ext cx="727862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344281-6BA8-08CC-F27B-A84598690509}"/>
              </a:ext>
            </a:extLst>
          </p:cNvPr>
          <p:cNvSpPr>
            <a:spLocks noGrp="1"/>
          </p:cNvSpPr>
          <p:nvPr>
            <p:ph sz="quarter" idx="4"/>
          </p:nvPr>
        </p:nvSpPr>
        <p:spPr>
          <a:xfrm>
            <a:off x="4078224" y="4983480"/>
            <a:ext cx="7278624" cy="1179576"/>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180249D-D2B0-9DE0-465A-6DA7FEB8A58C}"/>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11" name="Footer Placeholder 3">
            <a:extLst>
              <a:ext uri="{FF2B5EF4-FFF2-40B4-BE49-F238E27FC236}">
                <a16:creationId xmlns:a16="http://schemas.microsoft.com/office/drawing/2014/main" id="{02B3893C-830A-CE74-7EA8-9BB69F636FD1}"/>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cxnSp>
        <p:nvCxnSpPr>
          <p:cNvPr id="13" name="Straight Connector 12">
            <a:extLst>
              <a:ext uri="{FF2B5EF4-FFF2-40B4-BE49-F238E27FC236}">
                <a16:creationId xmlns:a16="http://schemas.microsoft.com/office/drawing/2014/main" id="{4FEB4121-C7B1-D448-DE15-4DFEA09D0655}"/>
              </a:ext>
            </a:extLst>
          </p:cNvPr>
          <p:cNvCxnSpPr>
            <a:cxnSpLocks/>
          </p:cNvCxnSpPr>
          <p:nvPr userDrawn="1"/>
        </p:nvCxnSpPr>
        <p:spPr>
          <a:xfrm>
            <a:off x="-2" y="231595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6431E3-2BD2-4D62-E397-DC4A847C7F2A}"/>
              </a:ext>
            </a:extLst>
          </p:cNvPr>
          <p:cNvCxnSpPr>
            <a:cxnSpLocks/>
          </p:cNvCxnSpPr>
          <p:nvPr userDrawn="1"/>
        </p:nvCxnSpPr>
        <p:spPr>
          <a:xfrm>
            <a:off x="-2" y="465910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09AB8F6B-6D48-A68F-FD44-35F659AF2AC3}"/>
              </a:ext>
            </a:extLst>
          </p:cNvPr>
          <p:cNvSpPr>
            <a:spLocks noGrp="1"/>
          </p:cNvSpPr>
          <p:nvPr>
            <p:ph type="title"/>
          </p:nvPr>
        </p:nvSpPr>
        <p:spPr>
          <a:xfrm>
            <a:off x="640080" y="457200"/>
            <a:ext cx="10936224" cy="1298448"/>
          </a:xfrm>
        </p:spPr>
        <p:txBody>
          <a:bodyPr/>
          <a:lstStyle/>
          <a:p>
            <a:r>
              <a:rPr lang="en-US"/>
              <a:t>Click to edit Master title style</a:t>
            </a:r>
          </a:p>
        </p:txBody>
      </p:sp>
    </p:spTree>
    <p:extLst>
      <p:ext uri="{BB962C8B-B14F-4D97-AF65-F5344CB8AC3E}">
        <p14:creationId xmlns:p14="http://schemas.microsoft.com/office/powerpoint/2010/main" val="343373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E26A0C-E42F-6A2A-044B-8C817559CB87}"/>
              </a:ext>
            </a:extLst>
          </p:cNvPr>
          <p:cNvSpPr/>
          <p:nvPr userDrawn="1"/>
        </p:nvSpPr>
        <p:spPr>
          <a:xfrm>
            <a:off x="4377128" y="3560257"/>
            <a:ext cx="7814872" cy="3297743"/>
          </a:xfrm>
          <a:prstGeom prst="rect">
            <a:avLst/>
          </a:prstGeom>
          <a:solidFill>
            <a:schemeClr val="accent2">
              <a:lumMod val="40000"/>
              <a:lumOff val="6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cxnSp>
        <p:nvCxnSpPr>
          <p:cNvPr id="7" name="Straight Connector 6">
            <a:extLst>
              <a:ext uri="{FF2B5EF4-FFF2-40B4-BE49-F238E27FC236}">
                <a16:creationId xmlns:a16="http://schemas.microsoft.com/office/drawing/2014/main" id="{F156E3D2-16B0-AFFA-51A9-B37F5830B6D9}"/>
              </a:ext>
            </a:extLst>
          </p:cNvPr>
          <p:cNvCxnSpPr>
            <a:cxnSpLocks/>
          </p:cNvCxnSpPr>
          <p:nvPr userDrawn="1"/>
        </p:nvCxnSpPr>
        <p:spPr>
          <a:xfrm>
            <a:off x="0" y="2657582"/>
            <a:ext cx="10782300" cy="0"/>
          </a:xfrm>
          <a:prstGeom prst="line">
            <a:avLst/>
          </a:prstGeom>
          <a:ln w="15875" cap="sq" cmpd="sng">
            <a:solidFill>
              <a:schemeClr val="tx1">
                <a:lumMod val="75000"/>
                <a:lumOff val="2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CF258996-D220-8B05-AE12-5AC4341BBFCF}"/>
              </a:ext>
            </a:extLst>
          </p:cNvPr>
          <p:cNvSpPr>
            <a:spLocks noGrp="1"/>
          </p:cNvSpPr>
          <p:nvPr>
            <p:ph type="body" idx="1"/>
          </p:nvPr>
        </p:nvSpPr>
        <p:spPr>
          <a:xfrm>
            <a:off x="1664208" y="1929384"/>
            <a:ext cx="243230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84BC794-4A27-9A79-42A9-AFA939B20CB7}"/>
              </a:ext>
            </a:extLst>
          </p:cNvPr>
          <p:cNvSpPr>
            <a:spLocks noGrp="1"/>
          </p:cNvSpPr>
          <p:nvPr>
            <p:ph sz="half" idx="2"/>
          </p:nvPr>
        </p:nvSpPr>
        <p:spPr>
          <a:xfrm>
            <a:off x="1664208" y="2926080"/>
            <a:ext cx="2569464" cy="2093976"/>
          </a:xfrm>
        </p:spPr>
        <p:txBody>
          <a:bodyPr lIns="0" rIns="18288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D5120D9-C6AF-17C8-8F32-1FEE6BFBC92A}"/>
              </a:ext>
            </a:extLst>
          </p:cNvPr>
          <p:cNvSpPr>
            <a:spLocks noGrp="1"/>
          </p:cNvSpPr>
          <p:nvPr>
            <p:ph type="body" sz="quarter" idx="3"/>
          </p:nvPr>
        </p:nvSpPr>
        <p:spPr>
          <a:xfrm>
            <a:off x="5010912" y="1929384"/>
            <a:ext cx="243230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2344281-6BA8-08CC-F27B-A84598690509}"/>
              </a:ext>
            </a:extLst>
          </p:cNvPr>
          <p:cNvSpPr>
            <a:spLocks noGrp="1"/>
          </p:cNvSpPr>
          <p:nvPr>
            <p:ph sz="quarter" idx="4"/>
          </p:nvPr>
        </p:nvSpPr>
        <p:spPr>
          <a:xfrm>
            <a:off x="5010912" y="2926080"/>
            <a:ext cx="2569464" cy="2093976"/>
          </a:xfrm>
        </p:spPr>
        <p:txBody>
          <a:bodyPr lIns="0" rIns="18288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180249D-D2B0-9DE0-465A-6DA7FEB8A58C}"/>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11" name="Footer Placeholder 3">
            <a:extLst>
              <a:ext uri="{FF2B5EF4-FFF2-40B4-BE49-F238E27FC236}">
                <a16:creationId xmlns:a16="http://schemas.microsoft.com/office/drawing/2014/main" id="{02B3893C-830A-CE74-7EA8-9BB69F636FD1}"/>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15" name="Title 1">
            <a:extLst>
              <a:ext uri="{FF2B5EF4-FFF2-40B4-BE49-F238E27FC236}">
                <a16:creationId xmlns:a16="http://schemas.microsoft.com/office/drawing/2014/main" id="{09AB8F6B-6D48-A68F-FD44-35F659AF2AC3}"/>
              </a:ext>
            </a:extLst>
          </p:cNvPr>
          <p:cNvSpPr>
            <a:spLocks noGrp="1"/>
          </p:cNvSpPr>
          <p:nvPr>
            <p:ph type="title"/>
          </p:nvPr>
        </p:nvSpPr>
        <p:spPr>
          <a:xfrm>
            <a:off x="640080" y="457200"/>
            <a:ext cx="10936224" cy="1298448"/>
          </a:xfrm>
        </p:spPr>
        <p:txBody>
          <a:bodyPr/>
          <a:lstStyle/>
          <a:p>
            <a:r>
              <a:rPr lang="en-US"/>
              <a:t>Click to edit Master title style</a:t>
            </a:r>
          </a:p>
        </p:txBody>
      </p:sp>
      <p:sp>
        <p:nvSpPr>
          <p:cNvPr id="8" name="Text Placeholder 4">
            <a:extLst>
              <a:ext uri="{FF2B5EF4-FFF2-40B4-BE49-F238E27FC236}">
                <a16:creationId xmlns:a16="http://schemas.microsoft.com/office/drawing/2014/main" id="{9537EA5E-3E96-57B0-C639-22C290FCD5E8}"/>
              </a:ext>
            </a:extLst>
          </p:cNvPr>
          <p:cNvSpPr>
            <a:spLocks noGrp="1"/>
          </p:cNvSpPr>
          <p:nvPr>
            <p:ph type="body" sz="quarter" idx="12"/>
          </p:nvPr>
        </p:nvSpPr>
        <p:spPr>
          <a:xfrm>
            <a:off x="8348472" y="1929384"/>
            <a:ext cx="2432304" cy="630936"/>
          </a:xfrm>
        </p:spPr>
        <p:txBody>
          <a:bodyPr lIns="0" anchor="ctr"/>
          <a:lstStyle>
            <a:lvl1pPr marL="0" indent="0">
              <a:buNone/>
              <a:defRPr sz="2400" b="1" cap="all" baseline="0">
                <a:solidFill>
                  <a:schemeClr val="tx1">
                    <a:lumMod val="75000"/>
                    <a:lumOff val="2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Content Placeholder 5">
            <a:extLst>
              <a:ext uri="{FF2B5EF4-FFF2-40B4-BE49-F238E27FC236}">
                <a16:creationId xmlns:a16="http://schemas.microsoft.com/office/drawing/2014/main" id="{C81D5F3B-60ED-CA80-3AE7-2EFC356E7748}"/>
              </a:ext>
            </a:extLst>
          </p:cNvPr>
          <p:cNvSpPr>
            <a:spLocks noGrp="1"/>
          </p:cNvSpPr>
          <p:nvPr>
            <p:ph sz="quarter" idx="13"/>
          </p:nvPr>
        </p:nvSpPr>
        <p:spPr>
          <a:xfrm>
            <a:off x="8348472" y="2926080"/>
            <a:ext cx="2569464" cy="2093976"/>
          </a:xfrm>
        </p:spPr>
        <p:txBody>
          <a:bodyPr lIns="0" rIns="18288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7223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5" name="Text Placeholder 10">
            <a:extLst>
              <a:ext uri="{FF2B5EF4-FFF2-40B4-BE49-F238E27FC236}">
                <a16:creationId xmlns:a16="http://schemas.microsoft.com/office/drawing/2014/main" id="{5CD45539-3B3A-464F-2480-A7235DE9D3E7}"/>
              </a:ext>
            </a:extLst>
          </p:cNvPr>
          <p:cNvSpPr>
            <a:spLocks noGrp="1"/>
          </p:cNvSpPr>
          <p:nvPr>
            <p:ph type="body" sz="quarter" idx="17"/>
          </p:nvPr>
        </p:nvSpPr>
        <p:spPr>
          <a:xfrm>
            <a:off x="0" y="3154680"/>
            <a:ext cx="12198096" cy="1709928"/>
          </a:xfrm>
        </p:spPr>
        <p:txBody>
          <a:bodyPr anchor="ctr">
            <a:noAutofit/>
          </a:bodyPr>
          <a:lstStyle>
            <a:lvl1pPr marL="0" indent="0" algn="ctr">
              <a:lnSpc>
                <a:spcPct val="90000"/>
              </a:lnSpc>
              <a:spcBef>
                <a:spcPts val="0"/>
              </a:spcBef>
              <a:buNone/>
              <a:defRPr sz="13800" b="1" cap="all" baseline="0">
                <a:solidFill>
                  <a:schemeClr val="accent4">
                    <a:lumMod val="75000"/>
                  </a:schemeClr>
                </a:solidFill>
                <a:latin typeface="+mj-lt"/>
              </a:defRPr>
            </a:lvl1pPr>
          </a:lstStyle>
          <a:p>
            <a:pPr lvl="0"/>
            <a:r>
              <a:rPr lang="en-US" dirty="0"/>
              <a:t>Click to edit Master text styles</a:t>
            </a:r>
          </a:p>
        </p:txBody>
      </p:sp>
      <p:sp>
        <p:nvSpPr>
          <p:cNvPr id="2" name="Title 1">
            <a:extLst>
              <a:ext uri="{FF2B5EF4-FFF2-40B4-BE49-F238E27FC236}">
                <a16:creationId xmlns:a16="http://schemas.microsoft.com/office/drawing/2014/main" id="{23732606-8178-6E55-26AD-51AAFF50D284}"/>
              </a:ext>
            </a:extLst>
          </p:cNvPr>
          <p:cNvSpPr>
            <a:spLocks noGrp="1"/>
          </p:cNvSpPr>
          <p:nvPr>
            <p:ph type="title"/>
          </p:nvPr>
        </p:nvSpPr>
        <p:spPr>
          <a:xfrm>
            <a:off x="0" y="1828800"/>
            <a:ext cx="12198096" cy="1709928"/>
          </a:xfrm>
        </p:spPr>
        <p:txBody>
          <a:bodyPr>
            <a:noAutofit/>
          </a:bodyPr>
          <a:lstStyle>
            <a:lvl1pPr algn="ctr">
              <a:defRPr sz="13800" cap="all" baseline="0">
                <a:solidFill>
                  <a:schemeClr val="accent4">
                    <a:lumMod val="75000"/>
                  </a:schemeClr>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CF00AE91-3B85-16DB-77F3-EDF2472DDB3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4" name="Footer Placeholder 3">
            <a:extLst>
              <a:ext uri="{FF2B5EF4-FFF2-40B4-BE49-F238E27FC236}">
                <a16:creationId xmlns:a16="http://schemas.microsoft.com/office/drawing/2014/main" id="{959C2A85-E1A4-A097-5C3F-E9D9396F5753}"/>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11" name="Text Placeholder 10">
            <a:extLst>
              <a:ext uri="{FF2B5EF4-FFF2-40B4-BE49-F238E27FC236}">
                <a16:creationId xmlns:a16="http://schemas.microsoft.com/office/drawing/2014/main" id="{5B2F2BA9-7FBD-D1B5-303E-B240F73D58E1}"/>
              </a:ext>
            </a:extLst>
          </p:cNvPr>
          <p:cNvSpPr>
            <a:spLocks noGrp="1"/>
          </p:cNvSpPr>
          <p:nvPr>
            <p:ph type="body" sz="quarter" idx="13"/>
          </p:nvPr>
        </p:nvSpPr>
        <p:spPr>
          <a:xfrm>
            <a:off x="0" y="2587752"/>
            <a:ext cx="12198096" cy="1508760"/>
          </a:xfrm>
          <a:solidFill>
            <a:schemeClr val="accent3"/>
          </a:solidFill>
        </p:spPr>
        <p:txBody>
          <a:bodyPr lIns="877824" rIns="877824" anchor="ctr">
            <a:noAutofit/>
          </a:bodyPr>
          <a:lstStyle>
            <a:lvl1pPr marL="0" indent="0" algn="ctr">
              <a:lnSpc>
                <a:spcPct val="100000"/>
              </a:lnSpc>
              <a:spcBef>
                <a:spcPts val="0"/>
              </a:spcBef>
              <a:buNone/>
              <a:defRPr sz="1800" cap="none" baseline="0"/>
            </a:lvl1pPr>
          </a:lstStyle>
          <a:p>
            <a:pPr lvl="0"/>
            <a:r>
              <a:rPr lang="en-US" dirty="0"/>
              <a:t>Click to edit Master text styles</a:t>
            </a:r>
          </a:p>
        </p:txBody>
      </p:sp>
    </p:spTree>
    <p:extLst>
      <p:ext uri="{BB962C8B-B14F-4D97-AF65-F5344CB8AC3E}">
        <p14:creationId xmlns:p14="http://schemas.microsoft.com/office/powerpoint/2010/main" val="2772879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AA6C6E2D-7286-A78B-3254-6E7A370C6A6B}"/>
              </a:ext>
            </a:extLst>
          </p:cNvPr>
          <p:cNvSpPr>
            <a:spLocks noGrp="1"/>
          </p:cNvSpPr>
          <p:nvPr>
            <p:ph type="pic" sz="quarter" idx="10"/>
          </p:nvPr>
        </p:nvSpPr>
        <p:spPr>
          <a:xfrm>
            <a:off x="7653528" y="2532888"/>
            <a:ext cx="3730752" cy="3721608"/>
          </a:xfrm>
          <a:solidFill>
            <a:schemeClr val="accent1">
              <a:lumMod val="90000"/>
            </a:schemeClr>
          </a:solidFill>
        </p:spPr>
        <p:txBody>
          <a:bodyPr anchor="ctr"/>
          <a:lstStyle>
            <a:lvl1pPr marL="0" indent="0" algn="ctr">
              <a:buNone/>
              <a:defRPr sz="1000"/>
            </a:lvl1pPr>
          </a:lstStyle>
          <a:p>
            <a:endParaRPr lang="en-US" dirty="0"/>
          </a:p>
        </p:txBody>
      </p:sp>
      <p:sp>
        <p:nvSpPr>
          <p:cNvPr id="2" name="Title 1">
            <a:extLst>
              <a:ext uri="{FF2B5EF4-FFF2-40B4-BE49-F238E27FC236}">
                <a16:creationId xmlns:a16="http://schemas.microsoft.com/office/drawing/2014/main" id="{F5CE9608-82F8-5A3A-8F2B-B02328A17B1C}"/>
              </a:ext>
            </a:extLst>
          </p:cNvPr>
          <p:cNvSpPr>
            <a:spLocks noGrp="1"/>
          </p:cNvSpPr>
          <p:nvPr>
            <p:ph type="ctrTitle"/>
          </p:nvPr>
        </p:nvSpPr>
        <p:spPr>
          <a:xfrm>
            <a:off x="356616" y="850392"/>
            <a:ext cx="11347704" cy="1298448"/>
          </a:xfrm>
        </p:spPr>
        <p:txBody>
          <a:bodyPr anchor="ctr">
            <a:noAutofit/>
          </a:bodyPr>
          <a:lstStyle>
            <a:lvl1pPr algn="l">
              <a:defRPr sz="13800" cap="all" baseline="0"/>
            </a:lvl1pPr>
          </a:lstStyle>
          <a:p>
            <a:r>
              <a:rPr lang="en-US" dirty="0"/>
              <a:t>Click to edit Master title style</a:t>
            </a:r>
          </a:p>
        </p:txBody>
      </p:sp>
      <p:sp>
        <p:nvSpPr>
          <p:cNvPr id="3" name="Subtitle 2">
            <a:extLst>
              <a:ext uri="{FF2B5EF4-FFF2-40B4-BE49-F238E27FC236}">
                <a16:creationId xmlns:a16="http://schemas.microsoft.com/office/drawing/2014/main" id="{3D4EF1E8-FA5F-A239-4078-9559136871D4}"/>
              </a:ext>
            </a:extLst>
          </p:cNvPr>
          <p:cNvSpPr>
            <a:spLocks noGrp="1"/>
          </p:cNvSpPr>
          <p:nvPr>
            <p:ph type="subTitle" idx="1"/>
          </p:nvPr>
        </p:nvSpPr>
        <p:spPr>
          <a:xfrm>
            <a:off x="356616" y="4187952"/>
            <a:ext cx="5376672" cy="13716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Text Placeholder 10">
            <a:extLst>
              <a:ext uri="{FF2B5EF4-FFF2-40B4-BE49-F238E27FC236}">
                <a16:creationId xmlns:a16="http://schemas.microsoft.com/office/drawing/2014/main" id="{FBFFEADD-5074-43DB-8F36-D0CB44E613C2}"/>
              </a:ext>
            </a:extLst>
          </p:cNvPr>
          <p:cNvSpPr>
            <a:spLocks noGrp="1"/>
          </p:cNvSpPr>
          <p:nvPr>
            <p:ph type="body" sz="quarter" idx="11" hasCustomPrompt="1"/>
          </p:nvPr>
        </p:nvSpPr>
        <p:spPr>
          <a:xfrm>
            <a:off x="357188" y="2432304"/>
            <a:ext cx="5738812" cy="1298448"/>
          </a:xfrm>
        </p:spPr>
        <p:txBody>
          <a:bodyPr anchor="ctr"/>
          <a:lstStyle>
            <a:lvl1pPr marL="0" indent="0">
              <a:buNone/>
              <a:defRPr sz="13800" b="1" i="1" cap="all" baseline="0">
                <a:solidFill>
                  <a:schemeClr val="tx1">
                    <a:lumMod val="75000"/>
                    <a:lumOff val="25000"/>
                  </a:schemeClr>
                </a:solidFill>
                <a:latin typeface="+mj-lt"/>
              </a:defRPr>
            </a:lvl1pPr>
          </a:lstStyle>
          <a:p>
            <a:pPr lvl="0"/>
            <a:r>
              <a:rPr lang="en-US" dirty="0"/>
              <a:t>Title</a:t>
            </a:r>
          </a:p>
        </p:txBody>
      </p:sp>
      <p:sp>
        <p:nvSpPr>
          <p:cNvPr id="6" name="Picture Placeholder 8">
            <a:extLst>
              <a:ext uri="{FF2B5EF4-FFF2-40B4-BE49-F238E27FC236}">
                <a16:creationId xmlns:a16="http://schemas.microsoft.com/office/drawing/2014/main" id="{343883A3-D444-AA65-322E-C4F2B66929CF}"/>
              </a:ext>
            </a:extLst>
          </p:cNvPr>
          <p:cNvSpPr>
            <a:spLocks noGrp="1"/>
          </p:cNvSpPr>
          <p:nvPr>
            <p:ph type="pic" sz="quarter" idx="12"/>
          </p:nvPr>
        </p:nvSpPr>
        <p:spPr>
          <a:xfrm>
            <a:off x="5632704" y="3593592"/>
            <a:ext cx="3410712" cy="1783080"/>
          </a:xfrm>
          <a:solidFill>
            <a:schemeClr val="accent5">
              <a:lumMod val="20000"/>
              <a:lumOff val="80000"/>
            </a:schemeClr>
          </a:solidFill>
        </p:spPr>
        <p:txBody>
          <a:bodyPr anchor="ctr"/>
          <a:lstStyle>
            <a:lvl1pPr marL="0" indent="0" algn="ctr">
              <a:buNone/>
              <a:defRPr sz="1000"/>
            </a:lvl1pPr>
          </a:lstStyle>
          <a:p>
            <a:endParaRPr lang="en-US" dirty="0"/>
          </a:p>
        </p:txBody>
      </p:sp>
    </p:spTree>
    <p:extLst>
      <p:ext uri="{BB962C8B-B14F-4D97-AF65-F5344CB8AC3E}">
        <p14:creationId xmlns:p14="http://schemas.microsoft.com/office/powerpoint/2010/main" val="364790557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F4C9462-DD7C-E02D-1CDD-3A9BC288BE01}"/>
              </a:ext>
            </a:extLst>
          </p:cNvPr>
          <p:cNvSpPr/>
          <p:nvPr userDrawn="1"/>
        </p:nvSpPr>
        <p:spPr>
          <a:xfrm>
            <a:off x="6095999" y="0"/>
            <a:ext cx="6096000" cy="4762500"/>
          </a:xfrm>
          <a:prstGeom prst="rect">
            <a:avLst/>
          </a:prstGeom>
          <a:solidFill>
            <a:schemeClr val="accent4">
              <a:lumMod val="40000"/>
              <a:lumOff val="6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60000"/>
                  <a:lumOff val="40000"/>
                </a:schemeClr>
              </a:solidFill>
            </a:endParaRPr>
          </a:p>
        </p:txBody>
      </p:sp>
      <p:sp>
        <p:nvSpPr>
          <p:cNvPr id="4" name="Content Placeholder 3">
            <a:extLst>
              <a:ext uri="{FF2B5EF4-FFF2-40B4-BE49-F238E27FC236}">
                <a16:creationId xmlns:a16="http://schemas.microsoft.com/office/drawing/2014/main" id="{384BC794-4A27-9A79-42A9-AFA939B20CB7}"/>
              </a:ext>
            </a:extLst>
          </p:cNvPr>
          <p:cNvSpPr>
            <a:spLocks noGrp="1"/>
          </p:cNvSpPr>
          <p:nvPr>
            <p:ph sz="half" idx="2"/>
          </p:nvPr>
        </p:nvSpPr>
        <p:spPr>
          <a:xfrm>
            <a:off x="4078224" y="1984248"/>
            <a:ext cx="7278624" cy="1810512"/>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D2344281-6BA8-08CC-F27B-A84598690509}"/>
              </a:ext>
            </a:extLst>
          </p:cNvPr>
          <p:cNvSpPr>
            <a:spLocks noGrp="1"/>
          </p:cNvSpPr>
          <p:nvPr>
            <p:ph sz="quarter" idx="4"/>
          </p:nvPr>
        </p:nvSpPr>
        <p:spPr>
          <a:xfrm>
            <a:off x="4078224" y="4352544"/>
            <a:ext cx="7278624" cy="1810512"/>
          </a:xfrm>
        </p:spPr>
        <p:txBody>
          <a:bodyPr lIns="0"/>
          <a:lstStyle>
            <a:lvl1pPr>
              <a:defRPr sz="1400">
                <a:solidFill>
                  <a:schemeClr val="tx1">
                    <a:lumMod val="75000"/>
                    <a:lumOff val="25000"/>
                  </a:schemeClr>
                </a:solidFill>
              </a:defRPr>
            </a:lvl1pPr>
            <a:lvl2pPr>
              <a:defRPr sz="1200">
                <a:solidFill>
                  <a:schemeClr val="tx1">
                    <a:lumMod val="75000"/>
                    <a:lumOff val="25000"/>
                  </a:schemeClr>
                </a:solidFill>
              </a:defRPr>
            </a:lvl2pPr>
            <a:lvl3pPr>
              <a:defRPr sz="1100">
                <a:solidFill>
                  <a:schemeClr val="tx1">
                    <a:lumMod val="75000"/>
                    <a:lumOff val="25000"/>
                  </a:schemeClr>
                </a:solidFill>
              </a:defRPr>
            </a:lvl3pPr>
            <a:lvl4pPr>
              <a:defRPr sz="1050">
                <a:solidFill>
                  <a:schemeClr val="tx1">
                    <a:lumMod val="75000"/>
                    <a:lumOff val="25000"/>
                  </a:schemeClr>
                </a:solidFill>
              </a:defRPr>
            </a:lvl4pPr>
            <a:lvl5pPr>
              <a:defRPr sz="105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2">
            <a:extLst>
              <a:ext uri="{FF2B5EF4-FFF2-40B4-BE49-F238E27FC236}">
                <a16:creationId xmlns:a16="http://schemas.microsoft.com/office/drawing/2014/main" id="{D180249D-D2B0-9DE0-465A-6DA7FEB8A58C}"/>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11" name="Footer Placeholder 3">
            <a:extLst>
              <a:ext uri="{FF2B5EF4-FFF2-40B4-BE49-F238E27FC236}">
                <a16:creationId xmlns:a16="http://schemas.microsoft.com/office/drawing/2014/main" id="{02B3893C-830A-CE74-7EA8-9BB69F636FD1}"/>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cxnSp>
        <p:nvCxnSpPr>
          <p:cNvPr id="13" name="Straight Connector 12">
            <a:extLst>
              <a:ext uri="{FF2B5EF4-FFF2-40B4-BE49-F238E27FC236}">
                <a16:creationId xmlns:a16="http://schemas.microsoft.com/office/drawing/2014/main" id="{4FEB4121-C7B1-D448-DE15-4DFEA09D0655}"/>
              </a:ext>
            </a:extLst>
          </p:cNvPr>
          <p:cNvCxnSpPr>
            <a:cxnSpLocks/>
          </p:cNvCxnSpPr>
          <p:nvPr userDrawn="1"/>
        </p:nvCxnSpPr>
        <p:spPr>
          <a:xfrm>
            <a:off x="-2" y="231595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56431E3-2BD2-4D62-E397-DC4A847C7F2A}"/>
              </a:ext>
            </a:extLst>
          </p:cNvPr>
          <p:cNvCxnSpPr>
            <a:cxnSpLocks/>
          </p:cNvCxnSpPr>
          <p:nvPr userDrawn="1"/>
        </p:nvCxnSpPr>
        <p:spPr>
          <a:xfrm>
            <a:off x="-2" y="4659109"/>
            <a:ext cx="3858207"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09AB8F6B-6D48-A68F-FD44-35F659AF2AC3}"/>
              </a:ext>
            </a:extLst>
          </p:cNvPr>
          <p:cNvSpPr>
            <a:spLocks noGrp="1"/>
          </p:cNvSpPr>
          <p:nvPr>
            <p:ph type="title"/>
          </p:nvPr>
        </p:nvSpPr>
        <p:spPr>
          <a:xfrm>
            <a:off x="640080" y="457200"/>
            <a:ext cx="10936224" cy="1298448"/>
          </a:xfrm>
        </p:spPr>
        <p:txBody>
          <a:bodyPr/>
          <a:lstStyle/>
          <a:p>
            <a:r>
              <a:rPr lang="en-US"/>
              <a:t>Click to edit Master title style</a:t>
            </a:r>
          </a:p>
        </p:txBody>
      </p:sp>
    </p:spTree>
    <p:extLst>
      <p:ext uri="{BB962C8B-B14F-4D97-AF65-F5344CB8AC3E}">
        <p14:creationId xmlns:p14="http://schemas.microsoft.com/office/powerpoint/2010/main" val="3377991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7BFC0-622D-78DB-4C7F-A2FA024C5956}"/>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4CFF80F-DCFA-670B-579E-37B302452052}"/>
              </a:ext>
            </a:extLst>
          </p:cNvPr>
          <p:cNvSpPr>
            <a:spLocks noGrp="1"/>
          </p:cNvSpPr>
          <p:nvPr>
            <p:ph type="ftr" sz="quarter" idx="11"/>
          </p:nvPr>
        </p:nvSpPr>
        <p:spPr>
          <a:xfrm rot="16200000">
            <a:off x="-531091" y="983633"/>
            <a:ext cx="1728216" cy="283464"/>
          </a:xfrm>
          <a:prstGeom prst="rect">
            <a:avLst/>
          </a:prstGeom>
        </p:spPr>
        <p:txBody>
          <a:bodyPr/>
          <a:lstStyle/>
          <a:p>
            <a:r>
              <a:rPr lang="en-US" dirty="0"/>
              <a:t>Presentation title</a:t>
            </a:r>
          </a:p>
        </p:txBody>
      </p:sp>
      <p:sp>
        <p:nvSpPr>
          <p:cNvPr id="5" name="Slide Number Placeholder 4">
            <a:extLst>
              <a:ext uri="{FF2B5EF4-FFF2-40B4-BE49-F238E27FC236}">
                <a16:creationId xmlns:a16="http://schemas.microsoft.com/office/drawing/2014/main" id="{9ED5F004-91A0-6002-ADBC-13D488B34C56}"/>
              </a:ext>
            </a:extLst>
          </p:cNvPr>
          <p:cNvSpPr>
            <a:spLocks noGrp="1"/>
          </p:cNvSpPr>
          <p:nvPr>
            <p:ph type="sldNum" sz="quarter" idx="12"/>
          </p:nvPr>
        </p:nvSpPr>
        <p:spPr/>
        <p:txBody>
          <a:bodyPr/>
          <a:lstStyle/>
          <a:p>
            <a:fld id="{BC0F0449-EF10-3E4D-894D-3DE10CF4206D}" type="slidenum">
              <a:rPr lang="en-US" smtClean="0"/>
              <a:t>‹#›</a:t>
            </a:fld>
            <a:endParaRPr lang="en-US" dirty="0"/>
          </a:p>
        </p:txBody>
      </p:sp>
    </p:spTree>
    <p:extLst>
      <p:ext uri="{BB962C8B-B14F-4D97-AF65-F5344CB8AC3E}">
        <p14:creationId xmlns:p14="http://schemas.microsoft.com/office/powerpoint/2010/main" val="1922672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B55F8A4-5F7C-D72D-3152-E32D36CB3821}"/>
              </a:ext>
            </a:extLst>
          </p:cNvPr>
          <p:cNvSpPr>
            <a:spLocks noGrp="1"/>
          </p:cNvSpPr>
          <p:nvPr>
            <p:ph type="ftr" sz="quarter" idx="11"/>
          </p:nvPr>
        </p:nvSpPr>
        <p:spPr>
          <a:xfrm rot="16200000">
            <a:off x="-531091" y="983633"/>
            <a:ext cx="1728216" cy="283464"/>
          </a:xfrm>
          <a:prstGeom prst="rect">
            <a:avLst/>
          </a:prstGeom>
        </p:spPr>
        <p:txBody>
          <a:bodyPr/>
          <a:lstStyle/>
          <a:p>
            <a:r>
              <a:rPr lang="en-US" dirty="0"/>
              <a:t>Presentation title</a:t>
            </a:r>
          </a:p>
        </p:txBody>
      </p:sp>
      <p:sp>
        <p:nvSpPr>
          <p:cNvPr id="4" name="Slide Number Placeholder 3">
            <a:extLst>
              <a:ext uri="{FF2B5EF4-FFF2-40B4-BE49-F238E27FC236}">
                <a16:creationId xmlns:a16="http://schemas.microsoft.com/office/drawing/2014/main" id="{F7C25242-09B4-0142-6671-8450905AA5DC}"/>
              </a:ext>
            </a:extLst>
          </p:cNvPr>
          <p:cNvSpPr>
            <a:spLocks noGrp="1"/>
          </p:cNvSpPr>
          <p:nvPr>
            <p:ph type="sldNum" sz="quarter" idx="12"/>
          </p:nvPr>
        </p:nvSpPr>
        <p:spPr/>
        <p:txBody>
          <a:bodyPr/>
          <a:lstStyle/>
          <a:p>
            <a:fld id="{BC0F0449-EF10-3E4D-894D-3DE10CF4206D}" type="slidenum">
              <a:rPr lang="en-US" smtClean="0"/>
              <a:t>‹#›</a:t>
            </a:fld>
            <a:endParaRPr lang="en-US" dirty="0"/>
          </a:p>
        </p:txBody>
      </p:sp>
    </p:spTree>
    <p:extLst>
      <p:ext uri="{BB962C8B-B14F-4D97-AF65-F5344CB8AC3E}">
        <p14:creationId xmlns:p14="http://schemas.microsoft.com/office/powerpoint/2010/main" val="1259075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C525B-C154-D20D-97A4-047C9CC98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A1B8FF-2966-C2CF-BC8F-A322410A5A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988CC0-E81C-D2FD-24CC-8D1179C58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2">
            <a:extLst>
              <a:ext uri="{FF2B5EF4-FFF2-40B4-BE49-F238E27FC236}">
                <a16:creationId xmlns:a16="http://schemas.microsoft.com/office/drawing/2014/main" id="{E7F841FD-D5EE-62EE-F649-30697BB81B06}"/>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9" name="Footer Placeholder 3">
            <a:extLst>
              <a:ext uri="{FF2B5EF4-FFF2-40B4-BE49-F238E27FC236}">
                <a16:creationId xmlns:a16="http://schemas.microsoft.com/office/drawing/2014/main" id="{0533D4FA-41B7-3B85-9984-899340B9D595}"/>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30469436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58E3-7897-8638-F0DE-3DDACC0009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AE7686-00A6-DD15-45FE-E6663C21EA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C271584-1072-B88D-B424-16D9F75AC1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2">
            <a:extLst>
              <a:ext uri="{FF2B5EF4-FFF2-40B4-BE49-F238E27FC236}">
                <a16:creationId xmlns:a16="http://schemas.microsoft.com/office/drawing/2014/main" id="{D4020094-C16F-1070-9F84-9CBF13F85F81}"/>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9" name="Footer Placeholder 3">
            <a:extLst>
              <a:ext uri="{FF2B5EF4-FFF2-40B4-BE49-F238E27FC236}">
                <a16:creationId xmlns:a16="http://schemas.microsoft.com/office/drawing/2014/main" id="{C24EA55D-AFC4-F4F2-FB5D-EB20AFEA48B6}"/>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2706105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4AFC17C-12A7-399B-31AC-AE7A040EBBDA}"/>
              </a:ext>
            </a:extLst>
          </p:cNvPr>
          <p:cNvSpPr/>
          <p:nvPr userDrawn="1"/>
        </p:nvSpPr>
        <p:spPr>
          <a:xfrm>
            <a:off x="9129011" y="816964"/>
            <a:ext cx="3062990" cy="6041036"/>
          </a:xfrm>
          <a:prstGeom prst="rect">
            <a:avLst/>
          </a:prstGeom>
          <a:solidFill>
            <a:schemeClr val="accent2">
              <a:lumMod val="60000"/>
              <a:lumOff val="40000"/>
              <a:alpha val="4078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2">
                  <a:lumMod val="60000"/>
                  <a:lumOff val="40000"/>
                </a:schemeClr>
              </a:solidFill>
            </a:endParaRPr>
          </a:p>
        </p:txBody>
      </p:sp>
      <p:sp>
        <p:nvSpPr>
          <p:cNvPr id="2" name="Title 1">
            <a:extLst>
              <a:ext uri="{FF2B5EF4-FFF2-40B4-BE49-F238E27FC236}">
                <a16:creationId xmlns:a16="http://schemas.microsoft.com/office/drawing/2014/main" id="{23732606-8178-6E55-26AD-51AAFF50D284}"/>
              </a:ext>
            </a:extLst>
          </p:cNvPr>
          <p:cNvSpPr>
            <a:spLocks noGrp="1"/>
          </p:cNvSpPr>
          <p:nvPr>
            <p:ph type="title"/>
          </p:nvPr>
        </p:nvSpPr>
        <p:spPr>
          <a:xfrm>
            <a:off x="640080" y="457200"/>
            <a:ext cx="10936224" cy="1298448"/>
          </a:xfrm>
        </p:spPr>
        <p:txBody>
          <a:bodyPr>
            <a:noAutofit/>
          </a:bodyPr>
          <a:lstStyle/>
          <a:p>
            <a:r>
              <a:rPr lang="en-US" dirty="0"/>
              <a:t>Click to edit Master title style</a:t>
            </a:r>
          </a:p>
        </p:txBody>
      </p:sp>
      <p:sp>
        <p:nvSpPr>
          <p:cNvPr id="3" name="Slide Number Placeholder 2">
            <a:extLst>
              <a:ext uri="{FF2B5EF4-FFF2-40B4-BE49-F238E27FC236}">
                <a16:creationId xmlns:a16="http://schemas.microsoft.com/office/drawing/2014/main" id="{CF00AE91-3B85-16DB-77F3-EDF2472DDB3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4" name="Footer Placeholder 3">
            <a:extLst>
              <a:ext uri="{FF2B5EF4-FFF2-40B4-BE49-F238E27FC236}">
                <a16:creationId xmlns:a16="http://schemas.microsoft.com/office/drawing/2014/main" id="{959C2A85-E1A4-A097-5C3F-E9D9396F5753}"/>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7" name="Picture Placeholder 6">
            <a:extLst>
              <a:ext uri="{FF2B5EF4-FFF2-40B4-BE49-F238E27FC236}">
                <a16:creationId xmlns:a16="http://schemas.microsoft.com/office/drawing/2014/main" id="{8B376F0E-CDE4-F6FD-62E6-E202D97C9C87}"/>
              </a:ext>
            </a:extLst>
          </p:cNvPr>
          <p:cNvSpPr>
            <a:spLocks noGrp="1"/>
          </p:cNvSpPr>
          <p:nvPr>
            <p:ph type="pic" sz="quarter" idx="12"/>
          </p:nvPr>
        </p:nvSpPr>
        <p:spPr>
          <a:xfrm>
            <a:off x="8211312" y="2304288"/>
            <a:ext cx="3172968" cy="3172968"/>
          </a:xfrm>
        </p:spPr>
        <p:txBody>
          <a:bodyPr anchor="ctr">
            <a:noAutofit/>
          </a:bodyPr>
          <a:lstStyle>
            <a:lvl1pPr marL="0" indent="0" algn="ctr">
              <a:buNone/>
              <a:defRPr sz="1200"/>
            </a:lvl1pPr>
          </a:lstStyle>
          <a:p>
            <a:endParaRPr lang="en-US" dirty="0"/>
          </a:p>
        </p:txBody>
      </p:sp>
      <p:sp>
        <p:nvSpPr>
          <p:cNvPr id="11" name="Text Placeholder 10">
            <a:extLst>
              <a:ext uri="{FF2B5EF4-FFF2-40B4-BE49-F238E27FC236}">
                <a16:creationId xmlns:a16="http://schemas.microsoft.com/office/drawing/2014/main" id="{5B2F2BA9-7FBD-D1B5-303E-B240F73D58E1}"/>
              </a:ext>
            </a:extLst>
          </p:cNvPr>
          <p:cNvSpPr>
            <a:spLocks noGrp="1"/>
          </p:cNvSpPr>
          <p:nvPr>
            <p:ph type="body" sz="quarter" idx="13"/>
          </p:nvPr>
        </p:nvSpPr>
        <p:spPr>
          <a:xfrm>
            <a:off x="3822192" y="2176272"/>
            <a:ext cx="3794760" cy="466344"/>
          </a:xfrm>
        </p:spPr>
        <p:txBody>
          <a:bodyPr anchor="ctr">
            <a:noAutofit/>
          </a:bodyPr>
          <a:lstStyle>
            <a:lvl1pPr marL="0" indent="0">
              <a:lnSpc>
                <a:spcPct val="100000"/>
              </a:lnSpc>
              <a:spcBef>
                <a:spcPts val="0"/>
              </a:spcBef>
              <a:buNone/>
              <a:defRPr sz="2400" cap="all" baseline="0"/>
            </a:lvl1pPr>
          </a:lstStyle>
          <a:p>
            <a:pPr lvl="0"/>
            <a:r>
              <a:rPr lang="en-US" dirty="0"/>
              <a:t>Click to edit Master text styles</a:t>
            </a:r>
          </a:p>
        </p:txBody>
      </p:sp>
      <p:sp>
        <p:nvSpPr>
          <p:cNvPr id="12" name="Text Placeholder 10">
            <a:extLst>
              <a:ext uri="{FF2B5EF4-FFF2-40B4-BE49-F238E27FC236}">
                <a16:creationId xmlns:a16="http://schemas.microsoft.com/office/drawing/2014/main" id="{F8FF02BC-C132-F5F7-4A13-D0E96037F19F}"/>
              </a:ext>
            </a:extLst>
          </p:cNvPr>
          <p:cNvSpPr>
            <a:spLocks noGrp="1"/>
          </p:cNvSpPr>
          <p:nvPr>
            <p:ph type="body" sz="quarter" idx="14"/>
          </p:nvPr>
        </p:nvSpPr>
        <p:spPr>
          <a:xfrm>
            <a:off x="3822192" y="2914650"/>
            <a:ext cx="3794760" cy="466344"/>
          </a:xfrm>
        </p:spPr>
        <p:txBody>
          <a:bodyPr anchor="ctr">
            <a:noAutofit/>
          </a:bodyPr>
          <a:lstStyle>
            <a:lvl1pPr marL="0" indent="0">
              <a:lnSpc>
                <a:spcPct val="100000"/>
              </a:lnSpc>
              <a:spcBef>
                <a:spcPts val="0"/>
              </a:spcBef>
              <a:buNone/>
              <a:defRPr sz="2400" cap="all" baseline="0"/>
            </a:lvl1pPr>
          </a:lstStyle>
          <a:p>
            <a:pPr lvl="0"/>
            <a:r>
              <a:rPr lang="en-US" dirty="0"/>
              <a:t>Click to edit Master text styles</a:t>
            </a:r>
          </a:p>
        </p:txBody>
      </p:sp>
      <p:sp>
        <p:nvSpPr>
          <p:cNvPr id="13" name="Text Placeholder 10">
            <a:extLst>
              <a:ext uri="{FF2B5EF4-FFF2-40B4-BE49-F238E27FC236}">
                <a16:creationId xmlns:a16="http://schemas.microsoft.com/office/drawing/2014/main" id="{FBE18830-001B-B82E-701F-2D308BC9849B}"/>
              </a:ext>
            </a:extLst>
          </p:cNvPr>
          <p:cNvSpPr>
            <a:spLocks noGrp="1"/>
          </p:cNvSpPr>
          <p:nvPr>
            <p:ph type="body" sz="quarter" idx="15"/>
          </p:nvPr>
        </p:nvSpPr>
        <p:spPr>
          <a:xfrm>
            <a:off x="3822192" y="3653028"/>
            <a:ext cx="3794760" cy="466344"/>
          </a:xfrm>
        </p:spPr>
        <p:txBody>
          <a:bodyPr anchor="ctr">
            <a:noAutofit/>
          </a:bodyPr>
          <a:lstStyle>
            <a:lvl1pPr marL="0" indent="0">
              <a:lnSpc>
                <a:spcPct val="100000"/>
              </a:lnSpc>
              <a:spcBef>
                <a:spcPts val="0"/>
              </a:spcBef>
              <a:buNone/>
              <a:defRPr sz="2400" cap="all" baseline="0"/>
            </a:lvl1pPr>
          </a:lstStyle>
          <a:p>
            <a:pPr lvl="0"/>
            <a:r>
              <a:rPr lang="en-US" dirty="0"/>
              <a:t>Click to edit Master text styles</a:t>
            </a:r>
          </a:p>
        </p:txBody>
      </p:sp>
      <p:sp>
        <p:nvSpPr>
          <p:cNvPr id="14" name="Text Placeholder 10">
            <a:extLst>
              <a:ext uri="{FF2B5EF4-FFF2-40B4-BE49-F238E27FC236}">
                <a16:creationId xmlns:a16="http://schemas.microsoft.com/office/drawing/2014/main" id="{EDB0F7C2-3561-BA83-5415-4B8330C5BFC0}"/>
              </a:ext>
            </a:extLst>
          </p:cNvPr>
          <p:cNvSpPr>
            <a:spLocks noGrp="1"/>
          </p:cNvSpPr>
          <p:nvPr>
            <p:ph type="body" sz="quarter" idx="16"/>
          </p:nvPr>
        </p:nvSpPr>
        <p:spPr>
          <a:xfrm>
            <a:off x="3822192" y="4391406"/>
            <a:ext cx="3794760" cy="466344"/>
          </a:xfrm>
        </p:spPr>
        <p:txBody>
          <a:bodyPr anchor="ctr">
            <a:noAutofit/>
          </a:bodyPr>
          <a:lstStyle>
            <a:lvl1pPr marL="0" indent="0">
              <a:lnSpc>
                <a:spcPct val="100000"/>
              </a:lnSpc>
              <a:spcBef>
                <a:spcPts val="0"/>
              </a:spcBef>
              <a:buNone/>
              <a:defRPr sz="2400" cap="all" baseline="0"/>
            </a:lvl1pPr>
          </a:lstStyle>
          <a:p>
            <a:pPr lvl="0"/>
            <a:r>
              <a:rPr lang="en-US" dirty="0"/>
              <a:t>Click to edit Master text styles</a:t>
            </a:r>
          </a:p>
        </p:txBody>
      </p:sp>
      <p:sp>
        <p:nvSpPr>
          <p:cNvPr id="15" name="Text Placeholder 10">
            <a:extLst>
              <a:ext uri="{FF2B5EF4-FFF2-40B4-BE49-F238E27FC236}">
                <a16:creationId xmlns:a16="http://schemas.microsoft.com/office/drawing/2014/main" id="{5CD45539-3B3A-464F-2480-A7235DE9D3E7}"/>
              </a:ext>
            </a:extLst>
          </p:cNvPr>
          <p:cNvSpPr>
            <a:spLocks noGrp="1"/>
          </p:cNvSpPr>
          <p:nvPr>
            <p:ph type="body" sz="quarter" idx="17"/>
          </p:nvPr>
        </p:nvSpPr>
        <p:spPr>
          <a:xfrm>
            <a:off x="3822192" y="5129784"/>
            <a:ext cx="3794760" cy="466344"/>
          </a:xfrm>
        </p:spPr>
        <p:txBody>
          <a:bodyPr anchor="ctr">
            <a:noAutofit/>
          </a:bodyPr>
          <a:lstStyle>
            <a:lvl1pPr marL="0" indent="0">
              <a:lnSpc>
                <a:spcPct val="100000"/>
              </a:lnSpc>
              <a:spcBef>
                <a:spcPts val="0"/>
              </a:spcBef>
              <a:buNone/>
              <a:defRPr sz="2400" cap="all" baseline="0"/>
            </a:lvl1pPr>
          </a:lstStyle>
          <a:p>
            <a:pPr lvl="0"/>
            <a:r>
              <a:rPr lang="en-US" dirty="0"/>
              <a:t>Click to edit Master text styles</a:t>
            </a:r>
          </a:p>
        </p:txBody>
      </p:sp>
    </p:spTree>
    <p:extLst>
      <p:ext uri="{BB962C8B-B14F-4D97-AF65-F5344CB8AC3E}">
        <p14:creationId xmlns:p14="http://schemas.microsoft.com/office/powerpoint/2010/main" val="1606428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15" name="Text Placeholder 10">
            <a:extLst>
              <a:ext uri="{FF2B5EF4-FFF2-40B4-BE49-F238E27FC236}">
                <a16:creationId xmlns:a16="http://schemas.microsoft.com/office/drawing/2014/main" id="{5CD45539-3B3A-464F-2480-A7235DE9D3E7}"/>
              </a:ext>
            </a:extLst>
          </p:cNvPr>
          <p:cNvSpPr>
            <a:spLocks noGrp="1"/>
          </p:cNvSpPr>
          <p:nvPr>
            <p:ph type="body" sz="quarter" idx="17"/>
          </p:nvPr>
        </p:nvSpPr>
        <p:spPr>
          <a:xfrm>
            <a:off x="0" y="3154680"/>
            <a:ext cx="12198096" cy="1709928"/>
          </a:xfrm>
        </p:spPr>
        <p:txBody>
          <a:bodyPr anchor="ctr">
            <a:noAutofit/>
          </a:bodyPr>
          <a:lstStyle>
            <a:lvl1pPr marL="0" indent="0" algn="ctr">
              <a:lnSpc>
                <a:spcPct val="90000"/>
              </a:lnSpc>
              <a:spcBef>
                <a:spcPts val="0"/>
              </a:spcBef>
              <a:buNone/>
              <a:defRPr sz="13800" b="1" cap="all" baseline="0">
                <a:solidFill>
                  <a:schemeClr val="tx1">
                    <a:lumMod val="75000"/>
                    <a:lumOff val="25000"/>
                  </a:schemeClr>
                </a:solidFill>
                <a:latin typeface="+mj-lt"/>
              </a:defRPr>
            </a:lvl1pPr>
          </a:lstStyle>
          <a:p>
            <a:pPr lvl="0"/>
            <a:r>
              <a:rPr lang="en-US" dirty="0"/>
              <a:t>Click to edit Master text styles</a:t>
            </a:r>
          </a:p>
        </p:txBody>
      </p:sp>
      <p:sp>
        <p:nvSpPr>
          <p:cNvPr id="2" name="Title 1">
            <a:extLst>
              <a:ext uri="{FF2B5EF4-FFF2-40B4-BE49-F238E27FC236}">
                <a16:creationId xmlns:a16="http://schemas.microsoft.com/office/drawing/2014/main" id="{23732606-8178-6E55-26AD-51AAFF50D284}"/>
              </a:ext>
            </a:extLst>
          </p:cNvPr>
          <p:cNvSpPr>
            <a:spLocks noGrp="1"/>
          </p:cNvSpPr>
          <p:nvPr>
            <p:ph type="title"/>
          </p:nvPr>
        </p:nvSpPr>
        <p:spPr>
          <a:xfrm>
            <a:off x="0" y="1828800"/>
            <a:ext cx="12198096" cy="1709928"/>
          </a:xfrm>
        </p:spPr>
        <p:txBody>
          <a:bodyPr>
            <a:noAutofit/>
          </a:bodyPr>
          <a:lstStyle>
            <a:lvl1pPr algn="ctr">
              <a:defRPr sz="13800" cap="all" baseline="0"/>
            </a:lvl1pPr>
          </a:lstStyle>
          <a:p>
            <a:r>
              <a:rPr lang="en-US" dirty="0"/>
              <a:t>Click to edit Master title style</a:t>
            </a:r>
          </a:p>
        </p:txBody>
      </p:sp>
      <p:sp>
        <p:nvSpPr>
          <p:cNvPr id="3" name="Slide Number Placeholder 2">
            <a:extLst>
              <a:ext uri="{FF2B5EF4-FFF2-40B4-BE49-F238E27FC236}">
                <a16:creationId xmlns:a16="http://schemas.microsoft.com/office/drawing/2014/main" id="{CF00AE91-3B85-16DB-77F3-EDF2472DDB3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4" name="Footer Placeholder 3">
            <a:extLst>
              <a:ext uri="{FF2B5EF4-FFF2-40B4-BE49-F238E27FC236}">
                <a16:creationId xmlns:a16="http://schemas.microsoft.com/office/drawing/2014/main" id="{959C2A85-E1A4-A097-5C3F-E9D9396F5753}"/>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
        <p:nvSpPr>
          <p:cNvPr id="11" name="Text Placeholder 10">
            <a:extLst>
              <a:ext uri="{FF2B5EF4-FFF2-40B4-BE49-F238E27FC236}">
                <a16:creationId xmlns:a16="http://schemas.microsoft.com/office/drawing/2014/main" id="{5B2F2BA9-7FBD-D1B5-303E-B240F73D58E1}"/>
              </a:ext>
            </a:extLst>
          </p:cNvPr>
          <p:cNvSpPr>
            <a:spLocks noGrp="1"/>
          </p:cNvSpPr>
          <p:nvPr>
            <p:ph type="body" sz="quarter" idx="13"/>
          </p:nvPr>
        </p:nvSpPr>
        <p:spPr>
          <a:xfrm>
            <a:off x="0" y="2587752"/>
            <a:ext cx="12198096" cy="1508760"/>
          </a:xfrm>
          <a:solidFill>
            <a:schemeClr val="accent1"/>
          </a:solidFill>
        </p:spPr>
        <p:txBody>
          <a:bodyPr lIns="877824" rIns="877824" anchor="ctr">
            <a:noAutofit/>
          </a:bodyPr>
          <a:lstStyle>
            <a:lvl1pPr marL="0" indent="0" algn="ctr">
              <a:lnSpc>
                <a:spcPct val="100000"/>
              </a:lnSpc>
              <a:spcBef>
                <a:spcPts val="0"/>
              </a:spcBef>
              <a:buNone/>
              <a:defRPr sz="1800" cap="none" baseline="0"/>
            </a:lvl1pPr>
          </a:lstStyle>
          <a:p>
            <a:pPr lvl="0"/>
            <a:r>
              <a:rPr lang="en-US" dirty="0"/>
              <a:t>Click to edit Master text styles</a:t>
            </a:r>
          </a:p>
        </p:txBody>
      </p:sp>
    </p:spTree>
    <p:extLst>
      <p:ext uri="{BB962C8B-B14F-4D97-AF65-F5344CB8AC3E}">
        <p14:creationId xmlns:p14="http://schemas.microsoft.com/office/powerpoint/2010/main" val="176072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7090B92F-B1E5-5257-95EF-9608691E72FA}"/>
              </a:ext>
            </a:extLst>
          </p:cNvPr>
          <p:cNvSpPr>
            <a:spLocks noGrp="1"/>
          </p:cNvSpPr>
          <p:nvPr>
            <p:ph type="pic" sz="quarter" idx="12"/>
          </p:nvPr>
        </p:nvSpPr>
        <p:spPr>
          <a:xfrm>
            <a:off x="7987762" y="850614"/>
            <a:ext cx="3392424" cy="3392424"/>
          </a:xfrm>
          <a:solidFill>
            <a:schemeClr val="accent1">
              <a:lumMod val="90000"/>
            </a:schemeClr>
          </a:solidFill>
        </p:spPr>
        <p:txBody>
          <a:bodyPr anchor="ctr"/>
          <a:lstStyle>
            <a:lvl1pPr marL="0" indent="0" algn="ctr">
              <a:buNone/>
              <a:defRPr sz="1000"/>
            </a:lvl1pPr>
          </a:lstStyle>
          <a:p>
            <a:endParaRPr lang="en-US" dirty="0"/>
          </a:p>
        </p:txBody>
      </p:sp>
      <p:cxnSp>
        <p:nvCxnSpPr>
          <p:cNvPr id="11" name="Straight Connector 10">
            <a:extLst>
              <a:ext uri="{FF2B5EF4-FFF2-40B4-BE49-F238E27FC236}">
                <a16:creationId xmlns:a16="http://schemas.microsoft.com/office/drawing/2014/main" id="{A00590DB-1CC1-812C-5B3B-E798A1954E14}"/>
              </a:ext>
            </a:extLst>
          </p:cNvPr>
          <p:cNvCxnSpPr>
            <a:cxnSpLocks/>
          </p:cNvCxnSpPr>
          <p:nvPr userDrawn="1"/>
        </p:nvCxnSpPr>
        <p:spPr>
          <a:xfrm flipV="1">
            <a:off x="11031347" y="4545496"/>
            <a:ext cx="0" cy="2312504"/>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450C0AB6-9748-6CBD-93E7-334B0BA5ABEA}"/>
              </a:ext>
            </a:extLst>
          </p:cNvPr>
          <p:cNvSpPr>
            <a:spLocks noGrp="1"/>
          </p:cNvSpPr>
          <p:nvPr>
            <p:ph type="ctrTitle"/>
          </p:nvPr>
        </p:nvSpPr>
        <p:spPr>
          <a:xfrm>
            <a:off x="356616" y="850392"/>
            <a:ext cx="11347704" cy="1298448"/>
          </a:xfrm>
        </p:spPr>
        <p:txBody>
          <a:bodyPr anchor="ctr">
            <a:noAutofit/>
          </a:bodyPr>
          <a:lstStyle>
            <a:lvl1pPr algn="l">
              <a:defRPr sz="13800" cap="all" baseline="0"/>
            </a:lvl1pPr>
          </a:lstStyle>
          <a:p>
            <a:r>
              <a:rPr lang="en-US" dirty="0"/>
              <a:t>Click to edit Master title style</a:t>
            </a:r>
          </a:p>
        </p:txBody>
      </p:sp>
      <p:sp>
        <p:nvSpPr>
          <p:cNvPr id="8" name="Text Placeholder 10">
            <a:extLst>
              <a:ext uri="{FF2B5EF4-FFF2-40B4-BE49-F238E27FC236}">
                <a16:creationId xmlns:a16="http://schemas.microsoft.com/office/drawing/2014/main" id="{C2259711-7EFE-2148-F50E-25FD01E3263B}"/>
              </a:ext>
            </a:extLst>
          </p:cNvPr>
          <p:cNvSpPr>
            <a:spLocks noGrp="1"/>
          </p:cNvSpPr>
          <p:nvPr>
            <p:ph type="body" sz="quarter" idx="11" hasCustomPrompt="1"/>
          </p:nvPr>
        </p:nvSpPr>
        <p:spPr>
          <a:xfrm>
            <a:off x="357188" y="2432304"/>
            <a:ext cx="5738812" cy="1298448"/>
          </a:xfrm>
        </p:spPr>
        <p:txBody>
          <a:bodyPr anchor="ctr"/>
          <a:lstStyle>
            <a:lvl1pPr marL="0" indent="0">
              <a:buNone/>
              <a:defRPr sz="13800" b="1" i="1" cap="all" baseline="0">
                <a:solidFill>
                  <a:schemeClr val="tx1">
                    <a:lumMod val="75000"/>
                    <a:lumOff val="25000"/>
                  </a:schemeClr>
                </a:solidFill>
                <a:latin typeface="+mj-lt"/>
              </a:defRPr>
            </a:lvl1pPr>
          </a:lstStyle>
          <a:p>
            <a:pPr lvl="0"/>
            <a:r>
              <a:rPr lang="en-US" dirty="0"/>
              <a:t>Title</a:t>
            </a:r>
          </a:p>
        </p:txBody>
      </p:sp>
      <p:sp>
        <p:nvSpPr>
          <p:cNvPr id="9" name="Subtitle 2">
            <a:extLst>
              <a:ext uri="{FF2B5EF4-FFF2-40B4-BE49-F238E27FC236}">
                <a16:creationId xmlns:a16="http://schemas.microsoft.com/office/drawing/2014/main" id="{DA4EDA27-F4C5-CD0B-F971-E7FD300C4821}"/>
              </a:ext>
            </a:extLst>
          </p:cNvPr>
          <p:cNvSpPr>
            <a:spLocks noGrp="1"/>
          </p:cNvSpPr>
          <p:nvPr>
            <p:ph type="subTitle" idx="1"/>
          </p:nvPr>
        </p:nvSpPr>
        <p:spPr>
          <a:xfrm>
            <a:off x="356616" y="5138928"/>
            <a:ext cx="7123176" cy="612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Picture Placeholder 8">
            <a:extLst>
              <a:ext uri="{FF2B5EF4-FFF2-40B4-BE49-F238E27FC236}">
                <a16:creationId xmlns:a16="http://schemas.microsoft.com/office/drawing/2014/main" id="{EAAF858D-31E9-7D8F-B203-45B2703EC37D}"/>
              </a:ext>
            </a:extLst>
          </p:cNvPr>
          <p:cNvSpPr>
            <a:spLocks noGrp="1"/>
          </p:cNvSpPr>
          <p:nvPr>
            <p:ph type="pic" sz="quarter" idx="10"/>
          </p:nvPr>
        </p:nvSpPr>
        <p:spPr>
          <a:xfrm>
            <a:off x="8686800" y="2286000"/>
            <a:ext cx="1993392" cy="3163824"/>
          </a:xfrm>
          <a:solidFill>
            <a:schemeClr val="bg2"/>
          </a:solidFill>
        </p:spPr>
        <p:txBody>
          <a:bodyPr anchor="ctr"/>
          <a:lstStyle>
            <a:lvl1pPr marL="0" indent="0" algn="ctr">
              <a:buNone/>
              <a:defRPr sz="1000">
                <a:solidFill>
                  <a:schemeClr val="tx1">
                    <a:lumMod val="75000"/>
                    <a:lumOff val="25000"/>
                  </a:schemeClr>
                </a:solidFill>
              </a:defRPr>
            </a:lvl1pPr>
          </a:lstStyle>
          <a:p>
            <a:endParaRPr lang="en-US" dirty="0"/>
          </a:p>
        </p:txBody>
      </p:sp>
    </p:spTree>
    <p:extLst>
      <p:ext uri="{BB962C8B-B14F-4D97-AF65-F5344CB8AC3E}">
        <p14:creationId xmlns:p14="http://schemas.microsoft.com/office/powerpoint/2010/main" val="4034626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8054-F9DF-2FE3-0142-D48931912FF6}"/>
              </a:ext>
            </a:extLst>
          </p:cNvPr>
          <p:cNvSpPr>
            <a:spLocks noGrp="1"/>
          </p:cNvSpPr>
          <p:nvPr>
            <p:ph type="title"/>
          </p:nvPr>
        </p:nvSpPr>
        <p:spPr>
          <a:xfrm>
            <a:off x="640080" y="457200"/>
            <a:ext cx="10936224" cy="1325563"/>
          </a:xfrm>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C0C55DDE-FFCC-5750-83A9-F88E2F74A1BC}"/>
              </a:ext>
            </a:extLst>
          </p:cNvPr>
          <p:cNvSpPr>
            <a:spLocks noGrp="1"/>
          </p:cNvSpPr>
          <p:nvPr>
            <p:ph idx="1"/>
          </p:nvPr>
        </p:nvSpPr>
        <p:spPr>
          <a:xfrm>
            <a:off x="969264" y="1947672"/>
            <a:ext cx="10296144" cy="43708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BDA0D14-310A-2EDC-99A1-FCFA29C787ED}"/>
              </a:ext>
            </a:extLst>
          </p:cNvPr>
          <p:cNvSpPr>
            <a:spLocks noGrp="1"/>
          </p:cNvSpPr>
          <p:nvPr>
            <p:ph type="ftr" sz="quarter" idx="11"/>
          </p:nvPr>
        </p:nvSpPr>
        <p:spPr>
          <a:xfrm rot="16200000">
            <a:off x="-531091" y="983633"/>
            <a:ext cx="1728216" cy="283464"/>
          </a:xfrm>
          <a:prstGeom prst="rect">
            <a:avLst/>
          </a:prstGeom>
        </p:spPr>
        <p:txBody>
          <a:bodyPr/>
          <a:lstStyle/>
          <a:p>
            <a:r>
              <a:rPr lang="en-US" dirty="0"/>
              <a:t>Presentation title</a:t>
            </a:r>
          </a:p>
        </p:txBody>
      </p:sp>
      <p:sp>
        <p:nvSpPr>
          <p:cNvPr id="6" name="Slide Number Placeholder 5">
            <a:extLst>
              <a:ext uri="{FF2B5EF4-FFF2-40B4-BE49-F238E27FC236}">
                <a16:creationId xmlns:a16="http://schemas.microsoft.com/office/drawing/2014/main" id="{5653FDCA-382D-537C-5751-191D136E9D17}"/>
              </a:ext>
            </a:extLst>
          </p:cNvPr>
          <p:cNvSpPr>
            <a:spLocks noGrp="1"/>
          </p:cNvSpPr>
          <p:nvPr>
            <p:ph type="sldNum" sz="quarter" idx="12"/>
          </p:nvPr>
        </p:nvSpPr>
        <p:spPr/>
        <p:txBody>
          <a:bodyPr/>
          <a:lstStyle/>
          <a:p>
            <a:fld id="{BC0F0449-EF10-3E4D-894D-3DE10CF4206D}" type="slidenum">
              <a:rPr lang="en-US" smtClean="0"/>
              <a:t>‹#›</a:t>
            </a:fld>
            <a:endParaRPr lang="en-US" dirty="0"/>
          </a:p>
        </p:txBody>
      </p:sp>
    </p:spTree>
    <p:extLst>
      <p:ext uri="{BB962C8B-B14F-4D97-AF65-F5344CB8AC3E}">
        <p14:creationId xmlns:p14="http://schemas.microsoft.com/office/powerpoint/2010/main" val="37980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50C0AB6-9748-6CBD-93E7-334B0BA5ABEA}"/>
              </a:ext>
            </a:extLst>
          </p:cNvPr>
          <p:cNvSpPr>
            <a:spLocks noGrp="1"/>
          </p:cNvSpPr>
          <p:nvPr>
            <p:ph type="ctrTitle"/>
          </p:nvPr>
        </p:nvSpPr>
        <p:spPr>
          <a:xfrm>
            <a:off x="1014984" y="932688"/>
            <a:ext cx="10552176" cy="4764024"/>
          </a:xfrm>
        </p:spPr>
        <p:txBody>
          <a:bodyPr anchor="ctr">
            <a:noAutofit/>
          </a:bodyPr>
          <a:lstStyle>
            <a:lvl1pPr algn="ctr">
              <a:defRPr sz="8200" cap="none" baseline="0"/>
            </a:lvl1pPr>
          </a:lstStyle>
          <a:p>
            <a:r>
              <a:rPr lang="en-US" dirty="0"/>
              <a:t>Click to edit Master title style</a:t>
            </a:r>
          </a:p>
        </p:txBody>
      </p:sp>
      <p:sp>
        <p:nvSpPr>
          <p:cNvPr id="9" name="Subtitle 2">
            <a:extLst>
              <a:ext uri="{FF2B5EF4-FFF2-40B4-BE49-F238E27FC236}">
                <a16:creationId xmlns:a16="http://schemas.microsoft.com/office/drawing/2014/main" id="{DA4EDA27-F4C5-CD0B-F971-E7FD300C4821}"/>
              </a:ext>
            </a:extLst>
          </p:cNvPr>
          <p:cNvSpPr>
            <a:spLocks noGrp="1"/>
          </p:cNvSpPr>
          <p:nvPr>
            <p:ph type="subTitle" idx="1"/>
          </p:nvPr>
        </p:nvSpPr>
        <p:spPr>
          <a:xfrm>
            <a:off x="6693408" y="5788152"/>
            <a:ext cx="2578608" cy="61264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2" name="Straight Connector 1">
            <a:extLst>
              <a:ext uri="{FF2B5EF4-FFF2-40B4-BE49-F238E27FC236}">
                <a16:creationId xmlns:a16="http://schemas.microsoft.com/office/drawing/2014/main" id="{4B215B41-53EF-7995-A29E-CF60C8A56CEF}"/>
              </a:ext>
            </a:extLst>
          </p:cNvPr>
          <p:cNvCxnSpPr>
            <a:cxnSpLocks/>
          </p:cNvCxnSpPr>
          <p:nvPr userDrawn="1"/>
        </p:nvCxnSpPr>
        <p:spPr>
          <a:xfrm>
            <a:off x="0" y="6009861"/>
            <a:ext cx="6446922"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6BE9C915-8D4C-5E75-F776-9CD4D8D7E53B}"/>
              </a:ext>
            </a:extLst>
          </p:cNvPr>
          <p:cNvSpPr>
            <a:spLocks noGrp="1"/>
          </p:cNvSpPr>
          <p:nvPr>
            <p:ph type="body" sz="quarter" idx="10" hasCustomPrompt="1"/>
          </p:nvPr>
        </p:nvSpPr>
        <p:spPr>
          <a:xfrm>
            <a:off x="0" y="-1143000"/>
            <a:ext cx="2752344" cy="2551176"/>
          </a:xfrm>
        </p:spPr>
        <p:txBody>
          <a:bodyPr/>
          <a:lstStyle>
            <a:lvl1pPr marL="0" indent="0" algn="ctr">
              <a:buNone/>
              <a:defRPr sz="40000" b="1">
                <a:solidFill>
                  <a:schemeClr val="accent2">
                    <a:lumMod val="40000"/>
                    <a:lumOff val="60000"/>
                  </a:schemeClr>
                </a:solidFill>
                <a:latin typeface="+mj-lt"/>
              </a:defRPr>
            </a:lvl1pPr>
          </a:lstStyle>
          <a:p>
            <a:pPr lvl="0"/>
            <a:r>
              <a:rPr lang="en-US" dirty="0"/>
              <a:t>“</a:t>
            </a:r>
          </a:p>
        </p:txBody>
      </p:sp>
      <p:sp>
        <p:nvSpPr>
          <p:cNvPr id="6" name="Text Placeholder 3">
            <a:extLst>
              <a:ext uri="{FF2B5EF4-FFF2-40B4-BE49-F238E27FC236}">
                <a16:creationId xmlns:a16="http://schemas.microsoft.com/office/drawing/2014/main" id="{E095A89F-EF79-78DD-BEDC-74C21F5D538D}"/>
              </a:ext>
            </a:extLst>
          </p:cNvPr>
          <p:cNvSpPr>
            <a:spLocks noGrp="1"/>
          </p:cNvSpPr>
          <p:nvPr>
            <p:ph type="body" sz="quarter" idx="11" hasCustomPrompt="1"/>
          </p:nvPr>
        </p:nvSpPr>
        <p:spPr>
          <a:xfrm>
            <a:off x="9491472" y="4745736"/>
            <a:ext cx="2752344" cy="2551176"/>
          </a:xfrm>
        </p:spPr>
        <p:txBody>
          <a:bodyPr/>
          <a:lstStyle>
            <a:lvl1pPr marL="0" indent="0" algn="ctr">
              <a:buNone/>
              <a:defRPr sz="40000" b="1">
                <a:solidFill>
                  <a:schemeClr val="accent2">
                    <a:lumMod val="40000"/>
                    <a:lumOff val="60000"/>
                  </a:schemeClr>
                </a:solidFill>
                <a:latin typeface="+mj-lt"/>
              </a:defRPr>
            </a:lvl1pPr>
          </a:lstStyle>
          <a:p>
            <a:pPr lvl="0"/>
            <a:r>
              <a:rPr lang="en-US" dirty="0"/>
              <a:t>”</a:t>
            </a:r>
          </a:p>
        </p:txBody>
      </p:sp>
    </p:spTree>
    <p:extLst>
      <p:ext uri="{BB962C8B-B14F-4D97-AF65-F5344CB8AC3E}">
        <p14:creationId xmlns:p14="http://schemas.microsoft.com/office/powerpoint/2010/main" val="833715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eam x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AC009C9-3824-FABC-07B9-A4C9BC63627A}"/>
              </a:ext>
            </a:extLst>
          </p:cNvPr>
          <p:cNvSpPr/>
          <p:nvPr userDrawn="1"/>
        </p:nvSpPr>
        <p:spPr>
          <a:xfrm>
            <a:off x="-1319349" y="2699730"/>
            <a:ext cx="1959429" cy="4933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6" name="Rectangle 5">
            <a:extLst>
              <a:ext uri="{FF2B5EF4-FFF2-40B4-BE49-F238E27FC236}">
                <a16:creationId xmlns:a16="http://schemas.microsoft.com/office/drawing/2014/main" id="{E21023D4-A9ED-002F-0B45-019DB4997807}"/>
              </a:ext>
            </a:extLst>
          </p:cNvPr>
          <p:cNvSpPr/>
          <p:nvPr userDrawn="1"/>
        </p:nvSpPr>
        <p:spPr>
          <a:xfrm>
            <a:off x="11678804" y="-1524868"/>
            <a:ext cx="1959429" cy="4933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cxnSp>
        <p:nvCxnSpPr>
          <p:cNvPr id="7" name="Straight Connector 6">
            <a:extLst>
              <a:ext uri="{FF2B5EF4-FFF2-40B4-BE49-F238E27FC236}">
                <a16:creationId xmlns:a16="http://schemas.microsoft.com/office/drawing/2014/main" id="{FD2C298F-D572-B084-FEE9-B3E572860979}"/>
              </a:ext>
            </a:extLst>
          </p:cNvPr>
          <p:cNvCxnSpPr>
            <a:cxnSpLocks/>
          </p:cNvCxnSpPr>
          <p:nvPr userDrawn="1"/>
        </p:nvCxnSpPr>
        <p:spPr>
          <a:xfrm>
            <a:off x="-1814105" y="6267774"/>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B1AC3B6-A5EE-CC6F-3D11-437B77131B2E}"/>
              </a:ext>
            </a:extLst>
          </p:cNvPr>
          <p:cNvCxnSpPr>
            <a:cxnSpLocks/>
          </p:cNvCxnSpPr>
          <p:nvPr userDrawn="1"/>
        </p:nvCxnSpPr>
        <p:spPr>
          <a:xfrm flipH="1" flipV="1">
            <a:off x="4967805" y="6417672"/>
            <a:ext cx="114614" cy="1685327"/>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590D898-E343-5199-7EA3-0DE4BD9767D8}"/>
              </a:ext>
            </a:extLst>
          </p:cNvPr>
          <p:cNvCxnSpPr>
            <a:cxnSpLocks/>
          </p:cNvCxnSpPr>
          <p:nvPr userDrawn="1"/>
        </p:nvCxnSpPr>
        <p:spPr>
          <a:xfrm>
            <a:off x="8461423" y="6696365"/>
            <a:ext cx="2948940" cy="0"/>
          </a:xfrm>
          <a:prstGeom prst="line">
            <a:avLst/>
          </a:prstGeom>
          <a:ln w="15875" cap="sq" cmpd="sng">
            <a:solidFill>
              <a:schemeClr val="tx1">
                <a:lumMod val="75000"/>
                <a:lumOff val="25000"/>
              </a:schemeClr>
            </a:solidFill>
            <a:tailEnd type="oval"/>
          </a:ln>
        </p:spPr>
        <p:style>
          <a:lnRef idx="1">
            <a:schemeClr val="accent1"/>
          </a:lnRef>
          <a:fillRef idx="0">
            <a:schemeClr val="accent1"/>
          </a:fillRef>
          <a:effectRef idx="0">
            <a:schemeClr val="accent1"/>
          </a:effectRef>
          <a:fontRef idx="minor">
            <a:schemeClr val="tx1"/>
          </a:fontRef>
        </p:style>
      </p:cxnSp>
      <p:sp>
        <p:nvSpPr>
          <p:cNvPr id="12" name="Picture Placeholder 11">
            <a:extLst>
              <a:ext uri="{FF2B5EF4-FFF2-40B4-BE49-F238E27FC236}">
                <a16:creationId xmlns:a16="http://schemas.microsoft.com/office/drawing/2014/main" id="{C00B5647-2B6E-CFB8-05E2-D6D583A82607}"/>
              </a:ext>
            </a:extLst>
          </p:cNvPr>
          <p:cNvSpPr>
            <a:spLocks noGrp="1"/>
          </p:cNvSpPr>
          <p:nvPr>
            <p:ph type="pic" sz="quarter" idx="12"/>
          </p:nvPr>
        </p:nvSpPr>
        <p:spPr>
          <a:xfrm>
            <a:off x="-846494" y="2127169"/>
            <a:ext cx="1207008" cy="1709928"/>
          </a:xfrm>
          <a:solidFill>
            <a:schemeClr val="accent3">
              <a:lumMod val="40000"/>
              <a:lumOff val="60000"/>
            </a:schemeClr>
          </a:solidFill>
        </p:spPr>
        <p:txBody>
          <a:bodyPr anchor="ctr"/>
          <a:lstStyle>
            <a:lvl1pPr marL="0" indent="0" algn="ctr">
              <a:buNone/>
              <a:defRPr sz="1200"/>
            </a:lvl1pPr>
          </a:lstStyle>
          <a:p>
            <a:endParaRPr lang="en-US" dirty="0"/>
          </a:p>
        </p:txBody>
      </p:sp>
      <p:sp>
        <p:nvSpPr>
          <p:cNvPr id="13" name="Picture Placeholder 11">
            <a:extLst>
              <a:ext uri="{FF2B5EF4-FFF2-40B4-BE49-F238E27FC236}">
                <a16:creationId xmlns:a16="http://schemas.microsoft.com/office/drawing/2014/main" id="{3909E6A2-2DD4-4F22-956D-1B5E586C4934}"/>
              </a:ext>
            </a:extLst>
          </p:cNvPr>
          <p:cNvSpPr>
            <a:spLocks noGrp="1"/>
          </p:cNvSpPr>
          <p:nvPr>
            <p:ph type="pic" sz="quarter" idx="13"/>
          </p:nvPr>
        </p:nvSpPr>
        <p:spPr>
          <a:xfrm>
            <a:off x="11831486" y="6267774"/>
            <a:ext cx="1207008" cy="1709928"/>
          </a:xfrm>
          <a:solidFill>
            <a:schemeClr val="accent3">
              <a:lumMod val="40000"/>
              <a:lumOff val="60000"/>
            </a:schemeClr>
          </a:solidFill>
        </p:spPr>
        <p:txBody>
          <a:bodyPr anchor="ctr"/>
          <a:lstStyle>
            <a:lvl1pPr marL="0" indent="0" algn="ctr">
              <a:buNone/>
              <a:defRPr sz="1200"/>
            </a:lvl1pPr>
          </a:lstStyle>
          <a:p>
            <a:endParaRPr lang="en-US" dirty="0"/>
          </a:p>
        </p:txBody>
      </p:sp>
      <p:sp>
        <p:nvSpPr>
          <p:cNvPr id="14" name="Picture Placeholder 11">
            <a:extLst>
              <a:ext uri="{FF2B5EF4-FFF2-40B4-BE49-F238E27FC236}">
                <a16:creationId xmlns:a16="http://schemas.microsoft.com/office/drawing/2014/main" id="{430630E9-C15D-F5DD-A03B-EEE67E761D46}"/>
              </a:ext>
            </a:extLst>
          </p:cNvPr>
          <p:cNvSpPr>
            <a:spLocks noGrp="1"/>
          </p:cNvSpPr>
          <p:nvPr>
            <p:ph type="pic" sz="quarter" idx="14"/>
          </p:nvPr>
        </p:nvSpPr>
        <p:spPr>
          <a:xfrm>
            <a:off x="360514" y="6488648"/>
            <a:ext cx="1207008" cy="1709928"/>
          </a:xfrm>
          <a:solidFill>
            <a:schemeClr val="accent3">
              <a:lumMod val="40000"/>
              <a:lumOff val="60000"/>
            </a:schemeClr>
          </a:solidFill>
        </p:spPr>
        <p:txBody>
          <a:bodyPr anchor="ctr"/>
          <a:lstStyle>
            <a:lvl1pPr marL="0" indent="0" algn="ctr">
              <a:buNone/>
              <a:defRPr sz="1200"/>
            </a:lvl1pPr>
          </a:lstStyle>
          <a:p>
            <a:endParaRPr lang="en-US" dirty="0"/>
          </a:p>
        </p:txBody>
      </p:sp>
      <p:sp>
        <p:nvSpPr>
          <p:cNvPr id="15" name="Picture Placeholder 11">
            <a:extLst>
              <a:ext uri="{FF2B5EF4-FFF2-40B4-BE49-F238E27FC236}">
                <a16:creationId xmlns:a16="http://schemas.microsoft.com/office/drawing/2014/main" id="{693530D4-E207-8018-C54B-C19326257D3D}"/>
              </a:ext>
            </a:extLst>
          </p:cNvPr>
          <p:cNvSpPr>
            <a:spLocks noGrp="1"/>
          </p:cNvSpPr>
          <p:nvPr>
            <p:ph type="pic" sz="quarter" idx="15"/>
          </p:nvPr>
        </p:nvSpPr>
        <p:spPr>
          <a:xfrm>
            <a:off x="7171718" y="6393071"/>
            <a:ext cx="1207008" cy="1709928"/>
          </a:xfrm>
          <a:solidFill>
            <a:schemeClr val="accent3">
              <a:lumMod val="40000"/>
              <a:lumOff val="60000"/>
            </a:schemeClr>
          </a:solidFill>
        </p:spPr>
        <p:txBody>
          <a:bodyPr anchor="ctr"/>
          <a:lstStyle>
            <a:lvl1pPr marL="0" indent="0" algn="ctr">
              <a:buNone/>
              <a:defRPr sz="1200"/>
            </a:lvl1pPr>
          </a:lstStyle>
          <a:p>
            <a:endParaRPr lang="en-US" dirty="0"/>
          </a:p>
        </p:txBody>
      </p:sp>
      <p:sp>
        <p:nvSpPr>
          <p:cNvPr id="25" name="Slide Number Placeholder 2">
            <a:extLst>
              <a:ext uri="{FF2B5EF4-FFF2-40B4-BE49-F238E27FC236}">
                <a16:creationId xmlns:a16="http://schemas.microsoft.com/office/drawing/2014/main" id="{7C7F2D53-0EE2-0959-BEDE-668007CB0939}"/>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Tree>
    <p:extLst>
      <p:ext uri="{BB962C8B-B14F-4D97-AF65-F5344CB8AC3E}">
        <p14:creationId xmlns:p14="http://schemas.microsoft.com/office/powerpoint/2010/main" val="121026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C99AD27-1F9E-2F81-1D38-74CDE4087F98}"/>
              </a:ext>
            </a:extLst>
          </p:cNvPr>
          <p:cNvSpPr/>
          <p:nvPr userDrawn="1"/>
        </p:nvSpPr>
        <p:spPr>
          <a:xfrm>
            <a:off x="0" y="2632933"/>
            <a:ext cx="12205251" cy="432183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2" name="Picture Placeholder 11">
            <a:extLst>
              <a:ext uri="{FF2B5EF4-FFF2-40B4-BE49-F238E27FC236}">
                <a16:creationId xmlns:a16="http://schemas.microsoft.com/office/drawing/2014/main" id="{C00B5647-2B6E-CFB8-05E2-D6D583A82607}"/>
              </a:ext>
            </a:extLst>
          </p:cNvPr>
          <p:cNvSpPr>
            <a:spLocks noGrp="1"/>
          </p:cNvSpPr>
          <p:nvPr>
            <p:ph type="pic" sz="quarter" idx="12"/>
          </p:nvPr>
        </p:nvSpPr>
        <p:spPr>
          <a:xfrm>
            <a:off x="1069848" y="1947672"/>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13" name="Picture Placeholder 11">
            <a:extLst>
              <a:ext uri="{FF2B5EF4-FFF2-40B4-BE49-F238E27FC236}">
                <a16:creationId xmlns:a16="http://schemas.microsoft.com/office/drawing/2014/main" id="{3909E6A2-2DD4-4F22-956D-1B5E586C4934}"/>
              </a:ext>
            </a:extLst>
          </p:cNvPr>
          <p:cNvSpPr>
            <a:spLocks noGrp="1"/>
          </p:cNvSpPr>
          <p:nvPr>
            <p:ph type="pic" sz="quarter" idx="13"/>
          </p:nvPr>
        </p:nvSpPr>
        <p:spPr>
          <a:xfrm>
            <a:off x="3877056" y="1947672"/>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14" name="Picture Placeholder 11">
            <a:extLst>
              <a:ext uri="{FF2B5EF4-FFF2-40B4-BE49-F238E27FC236}">
                <a16:creationId xmlns:a16="http://schemas.microsoft.com/office/drawing/2014/main" id="{430630E9-C15D-F5DD-A03B-EEE67E761D46}"/>
              </a:ext>
            </a:extLst>
          </p:cNvPr>
          <p:cNvSpPr>
            <a:spLocks noGrp="1"/>
          </p:cNvSpPr>
          <p:nvPr>
            <p:ph type="pic" sz="quarter" idx="14"/>
          </p:nvPr>
        </p:nvSpPr>
        <p:spPr>
          <a:xfrm>
            <a:off x="6711696" y="1947672"/>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15" name="Picture Placeholder 11">
            <a:extLst>
              <a:ext uri="{FF2B5EF4-FFF2-40B4-BE49-F238E27FC236}">
                <a16:creationId xmlns:a16="http://schemas.microsoft.com/office/drawing/2014/main" id="{693530D4-E207-8018-C54B-C19326257D3D}"/>
              </a:ext>
            </a:extLst>
          </p:cNvPr>
          <p:cNvSpPr>
            <a:spLocks noGrp="1"/>
          </p:cNvSpPr>
          <p:nvPr>
            <p:ph type="pic" sz="quarter" idx="15"/>
          </p:nvPr>
        </p:nvSpPr>
        <p:spPr>
          <a:xfrm>
            <a:off x="9491472" y="1947672"/>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17" name="Text Placeholder 16">
            <a:extLst>
              <a:ext uri="{FF2B5EF4-FFF2-40B4-BE49-F238E27FC236}">
                <a16:creationId xmlns:a16="http://schemas.microsoft.com/office/drawing/2014/main" id="{EE0D0207-76F2-C0FA-F313-F5D2F82656CE}"/>
              </a:ext>
            </a:extLst>
          </p:cNvPr>
          <p:cNvSpPr>
            <a:spLocks noGrp="1"/>
          </p:cNvSpPr>
          <p:nvPr>
            <p:ph type="body" sz="quarter" idx="16"/>
          </p:nvPr>
        </p:nvSpPr>
        <p:spPr>
          <a:xfrm>
            <a:off x="941832" y="3593592"/>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18" name="Text Placeholder 16">
            <a:extLst>
              <a:ext uri="{FF2B5EF4-FFF2-40B4-BE49-F238E27FC236}">
                <a16:creationId xmlns:a16="http://schemas.microsoft.com/office/drawing/2014/main" id="{94050553-7D63-5588-8C42-A3985DF2909F}"/>
              </a:ext>
            </a:extLst>
          </p:cNvPr>
          <p:cNvSpPr>
            <a:spLocks noGrp="1"/>
          </p:cNvSpPr>
          <p:nvPr>
            <p:ph type="body" sz="quarter" idx="17"/>
          </p:nvPr>
        </p:nvSpPr>
        <p:spPr>
          <a:xfrm>
            <a:off x="3758184" y="3593592"/>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19" name="Text Placeholder 16">
            <a:extLst>
              <a:ext uri="{FF2B5EF4-FFF2-40B4-BE49-F238E27FC236}">
                <a16:creationId xmlns:a16="http://schemas.microsoft.com/office/drawing/2014/main" id="{C83E3C83-61EE-7F38-6617-297F33FDFC80}"/>
              </a:ext>
            </a:extLst>
          </p:cNvPr>
          <p:cNvSpPr>
            <a:spLocks noGrp="1"/>
          </p:cNvSpPr>
          <p:nvPr>
            <p:ph type="body" sz="quarter" idx="18"/>
          </p:nvPr>
        </p:nvSpPr>
        <p:spPr>
          <a:xfrm>
            <a:off x="6583680" y="3593592"/>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20" name="Text Placeholder 16">
            <a:extLst>
              <a:ext uri="{FF2B5EF4-FFF2-40B4-BE49-F238E27FC236}">
                <a16:creationId xmlns:a16="http://schemas.microsoft.com/office/drawing/2014/main" id="{E4F0C230-CEF2-4829-F9D9-4A9D8CC18F3C}"/>
              </a:ext>
            </a:extLst>
          </p:cNvPr>
          <p:cNvSpPr>
            <a:spLocks noGrp="1"/>
          </p:cNvSpPr>
          <p:nvPr>
            <p:ph type="body" sz="quarter" idx="19"/>
          </p:nvPr>
        </p:nvSpPr>
        <p:spPr>
          <a:xfrm>
            <a:off x="9372600" y="3593592"/>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21" name="Text Placeholder 16">
            <a:extLst>
              <a:ext uri="{FF2B5EF4-FFF2-40B4-BE49-F238E27FC236}">
                <a16:creationId xmlns:a16="http://schemas.microsoft.com/office/drawing/2014/main" id="{3C4BFE65-A254-A1B2-2B09-5BB8085A3396}"/>
              </a:ext>
            </a:extLst>
          </p:cNvPr>
          <p:cNvSpPr>
            <a:spLocks noGrp="1"/>
          </p:cNvSpPr>
          <p:nvPr>
            <p:ph type="body" sz="quarter" idx="20"/>
          </p:nvPr>
        </p:nvSpPr>
        <p:spPr>
          <a:xfrm>
            <a:off x="941832"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22" name="Text Placeholder 16">
            <a:extLst>
              <a:ext uri="{FF2B5EF4-FFF2-40B4-BE49-F238E27FC236}">
                <a16:creationId xmlns:a16="http://schemas.microsoft.com/office/drawing/2014/main" id="{F0885B50-26EE-88F4-89DB-7736CBB248FD}"/>
              </a:ext>
            </a:extLst>
          </p:cNvPr>
          <p:cNvSpPr>
            <a:spLocks noGrp="1"/>
          </p:cNvSpPr>
          <p:nvPr>
            <p:ph type="body" sz="quarter" idx="21"/>
          </p:nvPr>
        </p:nvSpPr>
        <p:spPr>
          <a:xfrm>
            <a:off x="3758184"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23" name="Text Placeholder 16">
            <a:extLst>
              <a:ext uri="{FF2B5EF4-FFF2-40B4-BE49-F238E27FC236}">
                <a16:creationId xmlns:a16="http://schemas.microsoft.com/office/drawing/2014/main" id="{31CC9E02-F419-645B-186B-D3FDF688BE3D}"/>
              </a:ext>
            </a:extLst>
          </p:cNvPr>
          <p:cNvSpPr>
            <a:spLocks noGrp="1"/>
          </p:cNvSpPr>
          <p:nvPr>
            <p:ph type="body" sz="quarter" idx="22"/>
          </p:nvPr>
        </p:nvSpPr>
        <p:spPr>
          <a:xfrm>
            <a:off x="6583680"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24" name="Text Placeholder 16">
            <a:extLst>
              <a:ext uri="{FF2B5EF4-FFF2-40B4-BE49-F238E27FC236}">
                <a16:creationId xmlns:a16="http://schemas.microsoft.com/office/drawing/2014/main" id="{D6BFA8DA-6AF0-61F1-45B2-1FDCC246E63A}"/>
              </a:ext>
            </a:extLst>
          </p:cNvPr>
          <p:cNvSpPr>
            <a:spLocks noGrp="1"/>
          </p:cNvSpPr>
          <p:nvPr>
            <p:ph type="body" sz="quarter" idx="23"/>
          </p:nvPr>
        </p:nvSpPr>
        <p:spPr>
          <a:xfrm>
            <a:off x="9372600" y="390448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4" name="Picture Placeholder 11">
            <a:extLst>
              <a:ext uri="{FF2B5EF4-FFF2-40B4-BE49-F238E27FC236}">
                <a16:creationId xmlns:a16="http://schemas.microsoft.com/office/drawing/2014/main" id="{A1A3BD0B-A18A-8787-8F97-D7570F2D8ED9}"/>
              </a:ext>
            </a:extLst>
          </p:cNvPr>
          <p:cNvSpPr>
            <a:spLocks noGrp="1"/>
          </p:cNvSpPr>
          <p:nvPr>
            <p:ph type="pic" sz="quarter" idx="24"/>
          </p:nvPr>
        </p:nvSpPr>
        <p:spPr>
          <a:xfrm>
            <a:off x="1069848" y="4398264"/>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11" name="Picture Placeholder 11">
            <a:extLst>
              <a:ext uri="{FF2B5EF4-FFF2-40B4-BE49-F238E27FC236}">
                <a16:creationId xmlns:a16="http://schemas.microsoft.com/office/drawing/2014/main" id="{0EE97C40-9EA8-1271-799B-861AADDA89C8}"/>
              </a:ext>
            </a:extLst>
          </p:cNvPr>
          <p:cNvSpPr>
            <a:spLocks noGrp="1"/>
          </p:cNvSpPr>
          <p:nvPr>
            <p:ph type="pic" sz="quarter" idx="25"/>
          </p:nvPr>
        </p:nvSpPr>
        <p:spPr>
          <a:xfrm>
            <a:off x="3877056" y="4398264"/>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16" name="Picture Placeholder 11">
            <a:extLst>
              <a:ext uri="{FF2B5EF4-FFF2-40B4-BE49-F238E27FC236}">
                <a16:creationId xmlns:a16="http://schemas.microsoft.com/office/drawing/2014/main" id="{9553C6EE-C9CA-36E2-FEA4-9279C954531A}"/>
              </a:ext>
            </a:extLst>
          </p:cNvPr>
          <p:cNvSpPr>
            <a:spLocks noGrp="1"/>
          </p:cNvSpPr>
          <p:nvPr>
            <p:ph type="pic" sz="quarter" idx="26"/>
          </p:nvPr>
        </p:nvSpPr>
        <p:spPr>
          <a:xfrm>
            <a:off x="6711696" y="4398264"/>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27" name="Picture Placeholder 11">
            <a:extLst>
              <a:ext uri="{FF2B5EF4-FFF2-40B4-BE49-F238E27FC236}">
                <a16:creationId xmlns:a16="http://schemas.microsoft.com/office/drawing/2014/main" id="{3E1E7EF7-6119-3B30-6256-741E415C098E}"/>
              </a:ext>
            </a:extLst>
          </p:cNvPr>
          <p:cNvSpPr>
            <a:spLocks noGrp="1"/>
          </p:cNvSpPr>
          <p:nvPr>
            <p:ph type="pic" sz="quarter" idx="27"/>
          </p:nvPr>
        </p:nvSpPr>
        <p:spPr>
          <a:xfrm>
            <a:off x="9491472" y="4398264"/>
            <a:ext cx="1609344" cy="1609344"/>
          </a:xfrm>
          <a:solidFill>
            <a:schemeClr val="accent3">
              <a:lumMod val="40000"/>
              <a:lumOff val="60000"/>
            </a:schemeClr>
          </a:solidFill>
        </p:spPr>
        <p:txBody>
          <a:bodyPr anchor="ctr"/>
          <a:lstStyle>
            <a:lvl1pPr marL="0" indent="0" algn="ctr">
              <a:buNone/>
              <a:defRPr sz="1200"/>
            </a:lvl1pPr>
          </a:lstStyle>
          <a:p>
            <a:endParaRPr lang="en-US" dirty="0"/>
          </a:p>
        </p:txBody>
      </p:sp>
      <p:sp>
        <p:nvSpPr>
          <p:cNvPr id="28" name="Text Placeholder 16">
            <a:extLst>
              <a:ext uri="{FF2B5EF4-FFF2-40B4-BE49-F238E27FC236}">
                <a16:creationId xmlns:a16="http://schemas.microsoft.com/office/drawing/2014/main" id="{1B0A4A9F-4439-5B3D-FEA1-2EEAA3B1ED56}"/>
              </a:ext>
            </a:extLst>
          </p:cNvPr>
          <p:cNvSpPr>
            <a:spLocks noGrp="1"/>
          </p:cNvSpPr>
          <p:nvPr>
            <p:ph type="body" sz="quarter" idx="28"/>
          </p:nvPr>
        </p:nvSpPr>
        <p:spPr>
          <a:xfrm>
            <a:off x="941832" y="6080760"/>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29" name="Text Placeholder 16">
            <a:extLst>
              <a:ext uri="{FF2B5EF4-FFF2-40B4-BE49-F238E27FC236}">
                <a16:creationId xmlns:a16="http://schemas.microsoft.com/office/drawing/2014/main" id="{5D11883B-FD87-FA9B-714F-5F02AE029111}"/>
              </a:ext>
            </a:extLst>
          </p:cNvPr>
          <p:cNvSpPr>
            <a:spLocks noGrp="1"/>
          </p:cNvSpPr>
          <p:nvPr>
            <p:ph type="body" sz="quarter" idx="29"/>
          </p:nvPr>
        </p:nvSpPr>
        <p:spPr>
          <a:xfrm>
            <a:off x="3758184" y="6080760"/>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30" name="Text Placeholder 16">
            <a:extLst>
              <a:ext uri="{FF2B5EF4-FFF2-40B4-BE49-F238E27FC236}">
                <a16:creationId xmlns:a16="http://schemas.microsoft.com/office/drawing/2014/main" id="{15AFF5E4-27E8-EB92-B33F-CD49000CABE0}"/>
              </a:ext>
            </a:extLst>
          </p:cNvPr>
          <p:cNvSpPr>
            <a:spLocks noGrp="1"/>
          </p:cNvSpPr>
          <p:nvPr>
            <p:ph type="body" sz="quarter" idx="30"/>
          </p:nvPr>
        </p:nvSpPr>
        <p:spPr>
          <a:xfrm>
            <a:off x="6583680" y="6080760"/>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31" name="Text Placeholder 16">
            <a:extLst>
              <a:ext uri="{FF2B5EF4-FFF2-40B4-BE49-F238E27FC236}">
                <a16:creationId xmlns:a16="http://schemas.microsoft.com/office/drawing/2014/main" id="{7DD26773-1C83-BF12-BAA8-AEC17A8B5236}"/>
              </a:ext>
            </a:extLst>
          </p:cNvPr>
          <p:cNvSpPr>
            <a:spLocks noGrp="1"/>
          </p:cNvSpPr>
          <p:nvPr>
            <p:ph type="body" sz="quarter" idx="31"/>
          </p:nvPr>
        </p:nvSpPr>
        <p:spPr>
          <a:xfrm>
            <a:off x="9372600" y="6080760"/>
            <a:ext cx="1901952" cy="347472"/>
          </a:xfrm>
        </p:spPr>
        <p:txBody>
          <a:bodyPr anchor="ctr"/>
          <a:lstStyle>
            <a:lvl1pPr marL="0" indent="0">
              <a:lnSpc>
                <a:spcPct val="100000"/>
              </a:lnSpc>
              <a:buNone/>
              <a:defRPr sz="1400" cap="all" spc="20" baseline="0"/>
            </a:lvl1pPr>
          </a:lstStyle>
          <a:p>
            <a:pPr lvl="0"/>
            <a:r>
              <a:rPr lang="en-US" dirty="0"/>
              <a:t>Click to edit Master text styles</a:t>
            </a:r>
          </a:p>
        </p:txBody>
      </p:sp>
      <p:sp>
        <p:nvSpPr>
          <p:cNvPr id="32" name="Text Placeholder 16">
            <a:extLst>
              <a:ext uri="{FF2B5EF4-FFF2-40B4-BE49-F238E27FC236}">
                <a16:creationId xmlns:a16="http://schemas.microsoft.com/office/drawing/2014/main" id="{504DD6A5-3D1E-AB04-C217-0F9ABAA852C9}"/>
              </a:ext>
            </a:extLst>
          </p:cNvPr>
          <p:cNvSpPr>
            <a:spLocks noGrp="1"/>
          </p:cNvSpPr>
          <p:nvPr>
            <p:ph type="body" sz="quarter" idx="32"/>
          </p:nvPr>
        </p:nvSpPr>
        <p:spPr>
          <a:xfrm>
            <a:off x="941832"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33" name="Text Placeholder 16">
            <a:extLst>
              <a:ext uri="{FF2B5EF4-FFF2-40B4-BE49-F238E27FC236}">
                <a16:creationId xmlns:a16="http://schemas.microsoft.com/office/drawing/2014/main" id="{2860D1AB-1DEE-EA78-C939-96F7962D2588}"/>
              </a:ext>
            </a:extLst>
          </p:cNvPr>
          <p:cNvSpPr>
            <a:spLocks noGrp="1"/>
          </p:cNvSpPr>
          <p:nvPr>
            <p:ph type="body" sz="quarter" idx="33"/>
          </p:nvPr>
        </p:nvSpPr>
        <p:spPr>
          <a:xfrm>
            <a:off x="3758184"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34" name="Text Placeholder 16">
            <a:extLst>
              <a:ext uri="{FF2B5EF4-FFF2-40B4-BE49-F238E27FC236}">
                <a16:creationId xmlns:a16="http://schemas.microsoft.com/office/drawing/2014/main" id="{46FAB9C9-9535-D927-5ED4-2A2039CD6394}"/>
              </a:ext>
            </a:extLst>
          </p:cNvPr>
          <p:cNvSpPr>
            <a:spLocks noGrp="1"/>
          </p:cNvSpPr>
          <p:nvPr>
            <p:ph type="body" sz="quarter" idx="34"/>
          </p:nvPr>
        </p:nvSpPr>
        <p:spPr>
          <a:xfrm>
            <a:off x="6583680"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35" name="Text Placeholder 16">
            <a:extLst>
              <a:ext uri="{FF2B5EF4-FFF2-40B4-BE49-F238E27FC236}">
                <a16:creationId xmlns:a16="http://schemas.microsoft.com/office/drawing/2014/main" id="{27B80C8A-FB49-A852-F6DE-5C2A1223F2E0}"/>
              </a:ext>
            </a:extLst>
          </p:cNvPr>
          <p:cNvSpPr>
            <a:spLocks noGrp="1"/>
          </p:cNvSpPr>
          <p:nvPr>
            <p:ph type="body" sz="quarter" idx="35"/>
          </p:nvPr>
        </p:nvSpPr>
        <p:spPr>
          <a:xfrm>
            <a:off x="9372600" y="6373368"/>
            <a:ext cx="1901952" cy="182880"/>
          </a:xfrm>
          <a:noFill/>
        </p:spPr>
        <p:txBody>
          <a:bodyPr anchor="ctr"/>
          <a:lstStyle>
            <a:lvl1pPr marL="0" indent="0">
              <a:lnSpc>
                <a:spcPct val="100000"/>
              </a:lnSpc>
              <a:buNone/>
              <a:defRPr sz="1400" b="1" cap="none" spc="20" baseline="0">
                <a:solidFill>
                  <a:schemeClr val="accent2">
                    <a:lumMod val="50000"/>
                  </a:schemeClr>
                </a:solidFill>
                <a:latin typeface="+mj-lt"/>
              </a:defRPr>
            </a:lvl1pPr>
          </a:lstStyle>
          <a:p>
            <a:pPr lvl="0"/>
            <a:r>
              <a:rPr lang="en-US" dirty="0"/>
              <a:t>Click to edit Master text styles</a:t>
            </a:r>
          </a:p>
        </p:txBody>
      </p:sp>
      <p:sp>
        <p:nvSpPr>
          <p:cNvPr id="2" name="Title 1">
            <a:extLst>
              <a:ext uri="{FF2B5EF4-FFF2-40B4-BE49-F238E27FC236}">
                <a16:creationId xmlns:a16="http://schemas.microsoft.com/office/drawing/2014/main" id="{D3154DD8-0FD2-091E-4A43-D5285DD8A4F0}"/>
              </a:ext>
            </a:extLst>
          </p:cNvPr>
          <p:cNvSpPr>
            <a:spLocks noGrp="1"/>
          </p:cNvSpPr>
          <p:nvPr>
            <p:ph type="title"/>
          </p:nvPr>
        </p:nvSpPr>
        <p:spPr>
          <a:xfrm>
            <a:off x="640080" y="1983709"/>
            <a:ext cx="5455920" cy="1298448"/>
          </a:xfrm>
        </p:spPr>
        <p:txBody>
          <a:bodyPr/>
          <a:lstStyle/>
          <a:p>
            <a:r>
              <a:rPr lang="en-US" dirty="0"/>
              <a:t>Click to edit Master title style</a:t>
            </a:r>
          </a:p>
        </p:txBody>
      </p:sp>
    </p:spTree>
    <p:extLst>
      <p:ext uri="{BB962C8B-B14F-4D97-AF65-F5344CB8AC3E}">
        <p14:creationId xmlns:p14="http://schemas.microsoft.com/office/powerpoint/2010/main" val="344108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14" name="Text Placeholder 8">
            <a:extLst>
              <a:ext uri="{FF2B5EF4-FFF2-40B4-BE49-F238E27FC236}">
                <a16:creationId xmlns:a16="http://schemas.microsoft.com/office/drawing/2014/main" id="{B34BBA69-4DC3-B6B5-F4C1-6B25DDED5A2E}"/>
              </a:ext>
            </a:extLst>
          </p:cNvPr>
          <p:cNvSpPr>
            <a:spLocks noGrp="1"/>
          </p:cNvSpPr>
          <p:nvPr>
            <p:ph type="body" sz="quarter" idx="17" hasCustomPrompt="1"/>
          </p:nvPr>
        </p:nvSpPr>
        <p:spPr>
          <a:xfrm>
            <a:off x="2072739" y="1949428"/>
            <a:ext cx="685800" cy="3240088"/>
          </a:xfrm>
          <a:solidFill>
            <a:schemeClr val="accent2"/>
          </a:solidFill>
        </p:spPr>
        <p:txBody>
          <a:bodyPr anchor="ctr"/>
          <a:lstStyle>
            <a:lvl1pPr marL="0" indent="0" algn="ctr">
              <a:buNone/>
              <a:defRPr>
                <a:solidFill>
                  <a:schemeClr val="tx1">
                    <a:alpha val="0"/>
                  </a:schemeClr>
                </a:solidFill>
              </a:defRPr>
            </a:lvl1pPr>
          </a:lstStyle>
          <a:p>
            <a:pPr lvl="0"/>
            <a:r>
              <a:rPr lang="en-US" dirty="0"/>
              <a:t>x</a:t>
            </a:r>
          </a:p>
        </p:txBody>
      </p:sp>
      <p:sp>
        <p:nvSpPr>
          <p:cNvPr id="9" name="Text Placeholder 8">
            <a:extLst>
              <a:ext uri="{FF2B5EF4-FFF2-40B4-BE49-F238E27FC236}">
                <a16:creationId xmlns:a16="http://schemas.microsoft.com/office/drawing/2014/main" id="{713CF3E7-06EB-A521-4C56-E4CA3DD2BE1E}"/>
              </a:ext>
            </a:extLst>
          </p:cNvPr>
          <p:cNvSpPr>
            <a:spLocks noGrp="1"/>
          </p:cNvSpPr>
          <p:nvPr>
            <p:ph type="body" sz="quarter" idx="12" hasCustomPrompt="1"/>
          </p:nvPr>
        </p:nvSpPr>
        <p:spPr>
          <a:xfrm>
            <a:off x="3904488" y="1949450"/>
            <a:ext cx="685800" cy="3240088"/>
          </a:xfrm>
          <a:solidFill>
            <a:schemeClr val="accent3"/>
          </a:solidFill>
        </p:spPr>
        <p:txBody>
          <a:bodyPr anchor="ctr"/>
          <a:lstStyle>
            <a:lvl1pPr marL="0" indent="0" algn="ctr">
              <a:buNone/>
              <a:defRPr>
                <a:solidFill>
                  <a:schemeClr val="tx1">
                    <a:alpha val="0"/>
                  </a:schemeClr>
                </a:solidFill>
              </a:defRPr>
            </a:lvl1pPr>
          </a:lstStyle>
          <a:p>
            <a:pPr lvl="0"/>
            <a:r>
              <a:rPr lang="en-US" dirty="0"/>
              <a:t>x</a:t>
            </a:r>
          </a:p>
        </p:txBody>
      </p:sp>
      <p:sp>
        <p:nvSpPr>
          <p:cNvPr id="11" name="Text Placeholder 8">
            <a:extLst>
              <a:ext uri="{FF2B5EF4-FFF2-40B4-BE49-F238E27FC236}">
                <a16:creationId xmlns:a16="http://schemas.microsoft.com/office/drawing/2014/main" id="{F9BFAC58-F350-7AB0-04A2-D1284CA80F72}"/>
              </a:ext>
            </a:extLst>
          </p:cNvPr>
          <p:cNvSpPr>
            <a:spLocks noGrp="1"/>
          </p:cNvSpPr>
          <p:nvPr>
            <p:ph type="body" sz="quarter" idx="14" hasCustomPrompt="1"/>
          </p:nvPr>
        </p:nvSpPr>
        <p:spPr>
          <a:xfrm>
            <a:off x="5779008" y="1949428"/>
            <a:ext cx="685800" cy="3240088"/>
          </a:xfrm>
          <a:solidFill>
            <a:schemeClr val="accent4">
              <a:lumMod val="60000"/>
              <a:lumOff val="40000"/>
            </a:schemeClr>
          </a:solidFill>
        </p:spPr>
        <p:txBody>
          <a:bodyPr anchor="ctr"/>
          <a:lstStyle>
            <a:lvl1pPr marL="0" indent="0" algn="ctr">
              <a:buNone/>
              <a:defRPr>
                <a:solidFill>
                  <a:schemeClr val="tx1">
                    <a:alpha val="0"/>
                  </a:schemeClr>
                </a:solidFill>
              </a:defRPr>
            </a:lvl1pPr>
          </a:lstStyle>
          <a:p>
            <a:pPr lvl="0"/>
            <a:r>
              <a:rPr lang="en-US" dirty="0"/>
              <a:t>x</a:t>
            </a:r>
          </a:p>
        </p:txBody>
      </p:sp>
      <p:sp>
        <p:nvSpPr>
          <p:cNvPr id="12" name="Text Placeholder 8">
            <a:extLst>
              <a:ext uri="{FF2B5EF4-FFF2-40B4-BE49-F238E27FC236}">
                <a16:creationId xmlns:a16="http://schemas.microsoft.com/office/drawing/2014/main" id="{F7F9C969-6E6E-F416-8977-083F8F482F73}"/>
              </a:ext>
            </a:extLst>
          </p:cNvPr>
          <p:cNvSpPr>
            <a:spLocks noGrp="1"/>
          </p:cNvSpPr>
          <p:nvPr>
            <p:ph type="body" sz="quarter" idx="15" hasCustomPrompt="1"/>
          </p:nvPr>
        </p:nvSpPr>
        <p:spPr>
          <a:xfrm>
            <a:off x="7598664" y="1949428"/>
            <a:ext cx="685800" cy="3240088"/>
          </a:xfrm>
          <a:solidFill>
            <a:schemeClr val="accent5">
              <a:lumMod val="40000"/>
              <a:lumOff val="60000"/>
            </a:schemeClr>
          </a:solidFill>
        </p:spPr>
        <p:txBody>
          <a:bodyPr anchor="ctr"/>
          <a:lstStyle>
            <a:lvl1pPr marL="0" indent="0" algn="ctr">
              <a:buNone/>
              <a:defRPr>
                <a:solidFill>
                  <a:schemeClr val="tx1">
                    <a:alpha val="0"/>
                  </a:schemeClr>
                </a:solidFill>
              </a:defRPr>
            </a:lvl1pPr>
          </a:lstStyle>
          <a:p>
            <a:pPr lvl="0"/>
            <a:r>
              <a:rPr lang="en-US" dirty="0"/>
              <a:t>x</a:t>
            </a:r>
          </a:p>
        </p:txBody>
      </p:sp>
      <p:sp>
        <p:nvSpPr>
          <p:cNvPr id="13" name="Text Placeholder 8">
            <a:extLst>
              <a:ext uri="{FF2B5EF4-FFF2-40B4-BE49-F238E27FC236}">
                <a16:creationId xmlns:a16="http://schemas.microsoft.com/office/drawing/2014/main" id="{A5B06717-E8CC-113A-852F-ABF4C695249F}"/>
              </a:ext>
            </a:extLst>
          </p:cNvPr>
          <p:cNvSpPr>
            <a:spLocks noGrp="1"/>
          </p:cNvSpPr>
          <p:nvPr>
            <p:ph type="body" sz="quarter" idx="16" hasCustomPrompt="1"/>
          </p:nvPr>
        </p:nvSpPr>
        <p:spPr>
          <a:xfrm>
            <a:off x="9436608" y="1949428"/>
            <a:ext cx="685800" cy="3240088"/>
          </a:xfrm>
          <a:solidFill>
            <a:schemeClr val="accent3">
              <a:lumMod val="60000"/>
              <a:lumOff val="40000"/>
            </a:schemeClr>
          </a:solidFill>
        </p:spPr>
        <p:txBody>
          <a:bodyPr anchor="ctr"/>
          <a:lstStyle>
            <a:lvl1pPr marL="0" indent="0" algn="ctr">
              <a:buNone/>
              <a:defRPr>
                <a:solidFill>
                  <a:schemeClr val="tx1">
                    <a:alpha val="0"/>
                  </a:schemeClr>
                </a:solidFill>
              </a:defRPr>
            </a:lvl1pPr>
          </a:lstStyle>
          <a:p>
            <a:pPr lvl="0"/>
            <a:r>
              <a:rPr lang="en-US" dirty="0"/>
              <a:t>x</a:t>
            </a:r>
          </a:p>
        </p:txBody>
      </p:sp>
      <p:sp>
        <p:nvSpPr>
          <p:cNvPr id="15" name="Text Placeholder 16">
            <a:extLst>
              <a:ext uri="{FF2B5EF4-FFF2-40B4-BE49-F238E27FC236}">
                <a16:creationId xmlns:a16="http://schemas.microsoft.com/office/drawing/2014/main" id="{E14789EF-5CDE-6313-24AA-19D63DBA22C3}"/>
              </a:ext>
            </a:extLst>
          </p:cNvPr>
          <p:cNvSpPr>
            <a:spLocks noGrp="1"/>
          </p:cNvSpPr>
          <p:nvPr>
            <p:ph type="body" sz="quarter" idx="20"/>
          </p:nvPr>
        </p:nvSpPr>
        <p:spPr>
          <a:xfrm rot="16200000">
            <a:off x="676656"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dirty="0"/>
              <a:t>Click to edit Master text styles</a:t>
            </a:r>
          </a:p>
        </p:txBody>
      </p:sp>
      <p:sp>
        <p:nvSpPr>
          <p:cNvPr id="16" name="Text Placeholder 16">
            <a:extLst>
              <a:ext uri="{FF2B5EF4-FFF2-40B4-BE49-F238E27FC236}">
                <a16:creationId xmlns:a16="http://schemas.microsoft.com/office/drawing/2014/main" id="{45183E19-6396-BC37-585D-3459E5A6F056}"/>
              </a:ext>
            </a:extLst>
          </p:cNvPr>
          <p:cNvSpPr>
            <a:spLocks noGrp="1"/>
          </p:cNvSpPr>
          <p:nvPr>
            <p:ph type="body" sz="quarter" idx="21"/>
          </p:nvPr>
        </p:nvSpPr>
        <p:spPr>
          <a:xfrm rot="16200000">
            <a:off x="2523744"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dirty="0"/>
              <a:t>Click to edit Master text styles</a:t>
            </a:r>
          </a:p>
        </p:txBody>
      </p:sp>
      <p:sp>
        <p:nvSpPr>
          <p:cNvPr id="17" name="Text Placeholder 16">
            <a:extLst>
              <a:ext uri="{FF2B5EF4-FFF2-40B4-BE49-F238E27FC236}">
                <a16:creationId xmlns:a16="http://schemas.microsoft.com/office/drawing/2014/main" id="{BD93298C-7BDF-4FEB-9D50-9A70106605F9}"/>
              </a:ext>
            </a:extLst>
          </p:cNvPr>
          <p:cNvSpPr>
            <a:spLocks noGrp="1"/>
          </p:cNvSpPr>
          <p:nvPr>
            <p:ph type="body" sz="quarter" idx="22"/>
          </p:nvPr>
        </p:nvSpPr>
        <p:spPr>
          <a:xfrm rot="16200000">
            <a:off x="4389120"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dirty="0"/>
              <a:t>Click to edit Master text styles</a:t>
            </a:r>
          </a:p>
        </p:txBody>
      </p:sp>
      <p:sp>
        <p:nvSpPr>
          <p:cNvPr id="18" name="Text Placeholder 16">
            <a:extLst>
              <a:ext uri="{FF2B5EF4-FFF2-40B4-BE49-F238E27FC236}">
                <a16:creationId xmlns:a16="http://schemas.microsoft.com/office/drawing/2014/main" id="{1C205F30-117C-F9B2-1DF1-4D808D72F07F}"/>
              </a:ext>
            </a:extLst>
          </p:cNvPr>
          <p:cNvSpPr>
            <a:spLocks noGrp="1"/>
          </p:cNvSpPr>
          <p:nvPr>
            <p:ph type="body" sz="quarter" idx="23"/>
          </p:nvPr>
        </p:nvSpPr>
        <p:spPr>
          <a:xfrm rot="16200000">
            <a:off x="8046720"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dirty="0"/>
              <a:t>Click to edit Master text styles</a:t>
            </a:r>
          </a:p>
        </p:txBody>
      </p:sp>
      <p:sp>
        <p:nvSpPr>
          <p:cNvPr id="19" name="Text Placeholder 16">
            <a:extLst>
              <a:ext uri="{FF2B5EF4-FFF2-40B4-BE49-F238E27FC236}">
                <a16:creationId xmlns:a16="http://schemas.microsoft.com/office/drawing/2014/main" id="{D540A601-AB84-B187-127D-635BEAC7D2A5}"/>
              </a:ext>
            </a:extLst>
          </p:cNvPr>
          <p:cNvSpPr>
            <a:spLocks noGrp="1"/>
          </p:cNvSpPr>
          <p:nvPr>
            <p:ph type="body" sz="quarter" idx="34"/>
          </p:nvPr>
        </p:nvSpPr>
        <p:spPr>
          <a:xfrm rot="16200000">
            <a:off x="6199632" y="3785616"/>
            <a:ext cx="2359152" cy="466344"/>
          </a:xfrm>
          <a:noFill/>
        </p:spPr>
        <p:txBody>
          <a:bodyPr lIns="0" anchor="ctr"/>
          <a:lstStyle>
            <a:lvl1pPr marL="0" indent="0">
              <a:lnSpc>
                <a:spcPct val="90000"/>
              </a:lnSpc>
              <a:buNone/>
              <a:defRPr sz="2400" b="1" cap="all" spc="0" baseline="0">
                <a:solidFill>
                  <a:schemeClr val="tx1">
                    <a:lumMod val="75000"/>
                    <a:lumOff val="25000"/>
                  </a:schemeClr>
                </a:solidFill>
                <a:latin typeface="+mj-lt"/>
              </a:defRPr>
            </a:lvl1pPr>
          </a:lstStyle>
          <a:p>
            <a:pPr lvl="0"/>
            <a:r>
              <a:rPr lang="en-US" dirty="0"/>
              <a:t>Click to edit Master text styles</a:t>
            </a:r>
          </a:p>
        </p:txBody>
      </p:sp>
      <p:sp>
        <p:nvSpPr>
          <p:cNvPr id="20" name="Text Placeholder 16">
            <a:extLst>
              <a:ext uri="{FF2B5EF4-FFF2-40B4-BE49-F238E27FC236}">
                <a16:creationId xmlns:a16="http://schemas.microsoft.com/office/drawing/2014/main" id="{39FB08DE-7839-B706-A263-C826C48159CA}"/>
              </a:ext>
            </a:extLst>
          </p:cNvPr>
          <p:cNvSpPr>
            <a:spLocks noGrp="1"/>
          </p:cNvSpPr>
          <p:nvPr>
            <p:ph type="body" sz="quarter" idx="35"/>
          </p:nvPr>
        </p:nvSpPr>
        <p:spPr>
          <a:xfrm>
            <a:off x="2215750" y="2615184"/>
            <a:ext cx="1444752" cy="2231136"/>
          </a:xfrm>
        </p:spPr>
        <p:txBody>
          <a:bodyPr lIns="0" tIns="91440" bIns="146304" anchor="t"/>
          <a:lstStyle>
            <a:lvl1pPr marL="0" indent="0">
              <a:lnSpc>
                <a:spcPct val="90000"/>
              </a:lnSpc>
              <a:buNone/>
              <a:defRPr sz="1400" cap="none" spc="0" baseline="0"/>
            </a:lvl1pPr>
          </a:lstStyle>
          <a:p>
            <a:pPr lvl="0"/>
            <a:r>
              <a:rPr lang="en-US" dirty="0"/>
              <a:t>Click to edit Master text styles</a:t>
            </a:r>
          </a:p>
        </p:txBody>
      </p:sp>
      <p:sp>
        <p:nvSpPr>
          <p:cNvPr id="21" name="Text Placeholder 16">
            <a:extLst>
              <a:ext uri="{FF2B5EF4-FFF2-40B4-BE49-F238E27FC236}">
                <a16:creationId xmlns:a16="http://schemas.microsoft.com/office/drawing/2014/main" id="{A93934A6-FE95-C496-F14E-85DA799206A2}"/>
              </a:ext>
            </a:extLst>
          </p:cNvPr>
          <p:cNvSpPr>
            <a:spLocks noGrp="1"/>
          </p:cNvSpPr>
          <p:nvPr>
            <p:ph type="body" sz="quarter" idx="36"/>
          </p:nvPr>
        </p:nvSpPr>
        <p:spPr>
          <a:xfrm>
            <a:off x="4052969" y="2615184"/>
            <a:ext cx="1444752" cy="2231136"/>
          </a:xfrm>
        </p:spPr>
        <p:txBody>
          <a:bodyPr lIns="0" tIns="91440" bIns="146304" anchor="t"/>
          <a:lstStyle>
            <a:lvl1pPr marL="0" indent="0">
              <a:lnSpc>
                <a:spcPct val="90000"/>
              </a:lnSpc>
              <a:buNone/>
              <a:defRPr sz="1400" cap="none" spc="0" baseline="0"/>
            </a:lvl1pPr>
          </a:lstStyle>
          <a:p>
            <a:pPr lvl="0"/>
            <a:r>
              <a:rPr lang="en-US" dirty="0"/>
              <a:t>Click to edit Master text styles</a:t>
            </a:r>
          </a:p>
        </p:txBody>
      </p:sp>
      <p:sp>
        <p:nvSpPr>
          <p:cNvPr id="22" name="Text Placeholder 16">
            <a:extLst>
              <a:ext uri="{FF2B5EF4-FFF2-40B4-BE49-F238E27FC236}">
                <a16:creationId xmlns:a16="http://schemas.microsoft.com/office/drawing/2014/main" id="{5C30B205-E799-B533-0710-85E8A6AED6EA}"/>
              </a:ext>
            </a:extLst>
          </p:cNvPr>
          <p:cNvSpPr>
            <a:spLocks noGrp="1"/>
          </p:cNvSpPr>
          <p:nvPr>
            <p:ph type="body" sz="quarter" idx="18"/>
          </p:nvPr>
        </p:nvSpPr>
        <p:spPr>
          <a:xfrm>
            <a:off x="5890188" y="2615184"/>
            <a:ext cx="1444752" cy="2231136"/>
          </a:xfrm>
        </p:spPr>
        <p:txBody>
          <a:bodyPr lIns="0" tIns="91440" bIns="146304" anchor="t"/>
          <a:lstStyle>
            <a:lvl1pPr marL="0" indent="0">
              <a:lnSpc>
                <a:spcPct val="90000"/>
              </a:lnSpc>
              <a:buNone/>
              <a:defRPr sz="1400" cap="none" spc="0" baseline="0"/>
            </a:lvl1pPr>
          </a:lstStyle>
          <a:p>
            <a:pPr lvl="0"/>
            <a:r>
              <a:rPr lang="en-US" dirty="0"/>
              <a:t>Click to edit Master text styles</a:t>
            </a:r>
          </a:p>
        </p:txBody>
      </p:sp>
      <p:sp>
        <p:nvSpPr>
          <p:cNvPr id="23" name="Text Placeholder 16">
            <a:extLst>
              <a:ext uri="{FF2B5EF4-FFF2-40B4-BE49-F238E27FC236}">
                <a16:creationId xmlns:a16="http://schemas.microsoft.com/office/drawing/2014/main" id="{3AFE0358-280A-EB8E-E2C5-932F3BD9FEEB}"/>
              </a:ext>
            </a:extLst>
          </p:cNvPr>
          <p:cNvSpPr>
            <a:spLocks noGrp="1"/>
          </p:cNvSpPr>
          <p:nvPr>
            <p:ph type="body" sz="quarter" idx="19"/>
          </p:nvPr>
        </p:nvSpPr>
        <p:spPr>
          <a:xfrm>
            <a:off x="7727407" y="2615184"/>
            <a:ext cx="1444752" cy="2231136"/>
          </a:xfrm>
        </p:spPr>
        <p:txBody>
          <a:bodyPr lIns="0" tIns="91440" bIns="146304" anchor="t"/>
          <a:lstStyle>
            <a:lvl1pPr marL="0" indent="0">
              <a:lnSpc>
                <a:spcPct val="90000"/>
              </a:lnSpc>
              <a:buNone/>
              <a:defRPr sz="1400" cap="none" spc="0" baseline="0"/>
            </a:lvl1pPr>
          </a:lstStyle>
          <a:p>
            <a:pPr lvl="0"/>
            <a:r>
              <a:rPr lang="en-US" dirty="0"/>
              <a:t>Click to edit Master text styles</a:t>
            </a:r>
          </a:p>
        </p:txBody>
      </p:sp>
      <p:sp>
        <p:nvSpPr>
          <p:cNvPr id="24" name="Text Placeholder 16">
            <a:extLst>
              <a:ext uri="{FF2B5EF4-FFF2-40B4-BE49-F238E27FC236}">
                <a16:creationId xmlns:a16="http://schemas.microsoft.com/office/drawing/2014/main" id="{E7337DF9-BEE0-9960-3F78-987551585C7B}"/>
              </a:ext>
            </a:extLst>
          </p:cNvPr>
          <p:cNvSpPr>
            <a:spLocks noGrp="1"/>
          </p:cNvSpPr>
          <p:nvPr>
            <p:ph type="body" sz="quarter" idx="31"/>
          </p:nvPr>
        </p:nvSpPr>
        <p:spPr>
          <a:xfrm>
            <a:off x="9564624" y="2615184"/>
            <a:ext cx="1444752" cy="2231136"/>
          </a:xfrm>
        </p:spPr>
        <p:txBody>
          <a:bodyPr lIns="0" tIns="91440" bIns="146304" anchor="t"/>
          <a:lstStyle>
            <a:lvl1pPr marL="0" indent="0">
              <a:lnSpc>
                <a:spcPct val="90000"/>
              </a:lnSpc>
              <a:buNone/>
              <a:defRPr sz="1400" cap="none" spc="0" baseline="0"/>
            </a:lvl1pPr>
          </a:lstStyle>
          <a:p>
            <a:pPr lvl="0"/>
            <a:r>
              <a:rPr lang="en-US" dirty="0"/>
              <a:t>Click to edit Master text styles</a:t>
            </a:r>
          </a:p>
        </p:txBody>
      </p:sp>
      <p:sp>
        <p:nvSpPr>
          <p:cNvPr id="25" name="Title 1">
            <a:extLst>
              <a:ext uri="{FF2B5EF4-FFF2-40B4-BE49-F238E27FC236}">
                <a16:creationId xmlns:a16="http://schemas.microsoft.com/office/drawing/2014/main" id="{87474658-A5AD-9D5A-7FD0-7082AC30877D}"/>
              </a:ext>
            </a:extLst>
          </p:cNvPr>
          <p:cNvSpPr>
            <a:spLocks noGrp="1"/>
          </p:cNvSpPr>
          <p:nvPr>
            <p:ph type="title"/>
          </p:nvPr>
        </p:nvSpPr>
        <p:spPr>
          <a:xfrm>
            <a:off x="640080" y="457200"/>
            <a:ext cx="10936224" cy="1298448"/>
          </a:xfrm>
        </p:spPr>
        <p:txBody>
          <a:bodyPr/>
          <a:lstStyle>
            <a:lvl1pPr algn="ctr">
              <a:defRPr/>
            </a:lvl1pPr>
          </a:lstStyle>
          <a:p>
            <a:r>
              <a:rPr lang="en-US"/>
              <a:t>Click to edit Master title style</a:t>
            </a:r>
          </a:p>
        </p:txBody>
      </p:sp>
      <p:sp>
        <p:nvSpPr>
          <p:cNvPr id="26" name="Slide Number Placeholder 2">
            <a:extLst>
              <a:ext uri="{FF2B5EF4-FFF2-40B4-BE49-F238E27FC236}">
                <a16:creationId xmlns:a16="http://schemas.microsoft.com/office/drawing/2014/main" id="{3013595B-EBCE-B1FB-3943-6DD82772C090}"/>
              </a:ext>
            </a:extLst>
          </p:cNvPr>
          <p:cNvSpPr>
            <a:spLocks noGrp="1"/>
          </p:cNvSpPr>
          <p:nvPr>
            <p:ph type="sldNum" sz="quarter" idx="10"/>
          </p:nvPr>
        </p:nvSpPr>
        <p:spPr>
          <a:xfrm>
            <a:off x="11356848" y="6400800"/>
            <a:ext cx="438912" cy="246888"/>
          </a:xfrm>
        </p:spPr>
        <p:txBody>
          <a:bodyPr>
            <a:noAutofit/>
          </a:bodyPr>
          <a:lstStyle/>
          <a:p>
            <a:fld id="{BC0F0449-EF10-3E4D-894D-3DE10CF4206D}" type="slidenum">
              <a:rPr lang="en-US" smtClean="0"/>
              <a:pPr/>
              <a:t>‹#›</a:t>
            </a:fld>
            <a:endParaRPr lang="en-US" dirty="0"/>
          </a:p>
        </p:txBody>
      </p:sp>
      <p:sp>
        <p:nvSpPr>
          <p:cNvPr id="27" name="Footer Placeholder 3">
            <a:extLst>
              <a:ext uri="{FF2B5EF4-FFF2-40B4-BE49-F238E27FC236}">
                <a16:creationId xmlns:a16="http://schemas.microsoft.com/office/drawing/2014/main" id="{9398F5FD-521F-F335-268A-7300D9280BC6}"/>
              </a:ext>
            </a:extLst>
          </p:cNvPr>
          <p:cNvSpPr>
            <a:spLocks noGrp="1"/>
          </p:cNvSpPr>
          <p:nvPr>
            <p:ph type="ftr" sz="quarter" idx="11"/>
          </p:nvPr>
        </p:nvSpPr>
        <p:spPr>
          <a:xfrm>
            <a:off x="365760" y="6400800"/>
            <a:ext cx="2916936" cy="246888"/>
          </a:xfrm>
        </p:spPr>
        <p:txBody>
          <a:bodyPr>
            <a:noAutofit/>
          </a:bodyPr>
          <a:lstStyle>
            <a:lvl1pPr algn="l">
              <a:defRPr/>
            </a:lvl1pPr>
          </a:lstStyle>
          <a:p>
            <a:r>
              <a:rPr lang="en-US" dirty="0"/>
              <a:t>Presentation title</a:t>
            </a:r>
          </a:p>
        </p:txBody>
      </p:sp>
    </p:spTree>
    <p:extLst>
      <p:ext uri="{BB962C8B-B14F-4D97-AF65-F5344CB8AC3E}">
        <p14:creationId xmlns:p14="http://schemas.microsoft.com/office/powerpoint/2010/main" val="299781344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11206C-54A4-0DD2-0DA0-0828D48AF8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9FA9B531-1C66-2F6C-4232-5ADD330DF70F}"/>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B064FE0-ADDF-F3C6-AEAB-A27E120C236F}"/>
              </a:ext>
            </a:extLst>
          </p:cNvPr>
          <p:cNvSpPr>
            <a:spLocks noGrp="1"/>
          </p:cNvSpPr>
          <p:nvPr>
            <p:ph type="sldNum" sz="quarter" idx="4"/>
          </p:nvPr>
        </p:nvSpPr>
        <p:spPr>
          <a:xfrm>
            <a:off x="135369" y="6428281"/>
            <a:ext cx="402336" cy="283464"/>
          </a:xfrm>
          <a:prstGeom prst="rect">
            <a:avLst/>
          </a:prstGeom>
        </p:spPr>
        <p:txBody>
          <a:bodyPr vert="horz" lIns="91440" tIns="45720" rIns="91440" bIns="45720" rtlCol="0" anchor="ctr">
            <a:noAutofit/>
          </a:bodyPr>
          <a:lstStyle>
            <a:lvl1pPr algn="ctr">
              <a:defRPr sz="1200">
                <a:solidFill>
                  <a:schemeClr val="tx1">
                    <a:lumMod val="75000"/>
                    <a:lumOff val="25000"/>
                  </a:schemeClr>
                </a:solidFill>
              </a:defRPr>
            </a:lvl1pPr>
          </a:lstStyle>
          <a:p>
            <a:fld id="{BC0F0449-EF10-3E4D-894D-3DE10CF4206D}" type="slidenum">
              <a:rPr lang="en-US" smtClean="0"/>
              <a:pPr/>
              <a:t>‹#›</a:t>
            </a:fld>
            <a:endParaRPr lang="en-US" dirty="0"/>
          </a:p>
        </p:txBody>
      </p:sp>
      <p:cxnSp>
        <p:nvCxnSpPr>
          <p:cNvPr id="8" name="Straight Connector 7">
            <a:extLst>
              <a:ext uri="{FF2B5EF4-FFF2-40B4-BE49-F238E27FC236}">
                <a16:creationId xmlns:a16="http://schemas.microsoft.com/office/drawing/2014/main" id="{78710315-F2E5-50AA-6E01-B56CA2A14274}"/>
              </a:ext>
            </a:extLst>
          </p:cNvPr>
          <p:cNvCxnSpPr>
            <a:cxnSpLocks/>
          </p:cNvCxnSpPr>
          <p:nvPr userDrawn="1"/>
        </p:nvCxnSpPr>
        <p:spPr>
          <a:xfrm>
            <a:off x="334058" y="1754908"/>
            <a:ext cx="0" cy="4562299"/>
          </a:xfrm>
          <a:prstGeom prst="line">
            <a:avLst/>
          </a:prstGeom>
          <a:ln w="12700" cap="sq" cmpd="sng">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0" name="Footer Placeholder 4">
            <a:extLst>
              <a:ext uri="{FF2B5EF4-FFF2-40B4-BE49-F238E27FC236}">
                <a16:creationId xmlns:a16="http://schemas.microsoft.com/office/drawing/2014/main" id="{C5CE6DBE-1597-24EC-79C6-1B2879B1667C}"/>
              </a:ext>
            </a:extLst>
          </p:cNvPr>
          <p:cNvSpPr>
            <a:spLocks noGrp="1"/>
          </p:cNvSpPr>
          <p:nvPr>
            <p:ph type="ftr" sz="quarter" idx="3"/>
          </p:nvPr>
        </p:nvSpPr>
        <p:spPr>
          <a:xfrm rot="16200000">
            <a:off x="-531091" y="983633"/>
            <a:ext cx="1728216" cy="283464"/>
          </a:xfrm>
          <a:prstGeom prst="rect">
            <a:avLst/>
          </a:prstGeom>
        </p:spPr>
        <p:txBody>
          <a:bodyPr vert="horz" lIns="91440" tIns="45720" rIns="91440" bIns="45720" rtlCol="0" anchor="ctr">
            <a:noAutofit/>
          </a:bodyPr>
          <a:lstStyle>
            <a:lvl1pPr algn="r">
              <a:defRPr sz="1200">
                <a:solidFill>
                  <a:schemeClr val="tx1">
                    <a:lumMod val="75000"/>
                    <a:lumOff val="25000"/>
                  </a:schemeClr>
                </a:solidFill>
              </a:defRPr>
            </a:lvl1pPr>
          </a:lstStyle>
          <a:p>
            <a:r>
              <a:rPr lang="en-US" dirty="0"/>
              <a:t>Presentation title</a:t>
            </a:r>
          </a:p>
        </p:txBody>
      </p:sp>
    </p:spTree>
    <p:extLst>
      <p:ext uri="{BB962C8B-B14F-4D97-AF65-F5344CB8AC3E}">
        <p14:creationId xmlns:p14="http://schemas.microsoft.com/office/powerpoint/2010/main" val="1657955436"/>
      </p:ext>
    </p:extLst>
  </p:cSld>
  <p:clrMap bg1="dk1" tx1="lt1" bg2="dk2" tx2="lt2" accent1="accent1" accent2="accent2" accent3="accent3" accent4="accent4" accent5="accent5" accent6="accent6" hlink="hlink" folHlink="folHlink"/>
  <p:sldLayoutIdLst>
    <p:sldLayoutId id="2147483660" r:id="rId1"/>
    <p:sldLayoutId id="2147483661" r:id="rId2"/>
    <p:sldLayoutId id="2147483662" r:id="rId3"/>
    <p:sldLayoutId id="2147483651" r:id="rId4"/>
    <p:sldLayoutId id="2147483650" r:id="rId5"/>
    <p:sldLayoutId id="2147483663" r:id="rId6"/>
    <p:sldLayoutId id="2147483664" r:id="rId7"/>
    <p:sldLayoutId id="2147483665" r:id="rId8"/>
    <p:sldLayoutId id="2147483666" r:id="rId9"/>
    <p:sldLayoutId id="2147483653" r:id="rId10"/>
    <p:sldLayoutId id="2147483667" r:id="rId11"/>
    <p:sldLayoutId id="2147483668" r:id="rId12"/>
    <p:sldLayoutId id="2147483669" r:id="rId13"/>
    <p:sldLayoutId id="2147483670" r:id="rId14"/>
    <p:sldLayoutId id="2147483654" r:id="rId15"/>
    <p:sldLayoutId id="2147483655" r:id="rId16"/>
    <p:sldLayoutId id="2147483656" r:id="rId17"/>
    <p:sldLayoutId id="2147483657" r:id="rId18"/>
  </p:sldLayoutIdLst>
  <p:hf hdr="0" dt="0"/>
  <p:txStyles>
    <p:titleStyle>
      <a:lvl1pPr algn="l" defTabSz="914400" rtl="0" eaLnBrk="1" latinLnBrk="0" hangingPunct="1">
        <a:lnSpc>
          <a:spcPct val="90000"/>
        </a:lnSpc>
        <a:spcBef>
          <a:spcPct val="0"/>
        </a:spcBef>
        <a:buNone/>
        <a:defRPr sz="8200" b="1"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Rectangle 5"/>
          <p:cNvSpPr/>
          <p:nvPr/>
        </p:nvSpPr>
        <p:spPr>
          <a:xfrm>
            <a:off x="0" y="0"/>
            <a:ext cx="12192000" cy="68580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1219200" y="342900"/>
            <a:ext cx="9753600" cy="3429000"/>
          </a:xfrm>
          <a:prstGeom prst="rect">
            <a:avLst/>
          </a:prstGeom>
          <a:noFill/>
        </p:spPr>
        <p:txBody>
          <a:bodyPr wrap="square">
            <a:spAutoFit/>
          </a:bodyPr>
          <a:lstStyle/>
          <a:p>
            <a:pPr algn="ctr">
              <a:defRPr sz="3000" b="1" i="0" u="none">
                <a:solidFill>
                  <a:srgbClr val="000000"/>
                </a:solidFill>
              </a:defRPr>
            </a:pPr>
            <a:r>
              <a:t>Blacktown Chinese Christian Church</a:t>
            </a:r>
          </a:p>
        </p:txBody>
      </p:sp>
      <p:sp>
        <p:nvSpPr>
          <p:cNvPr id="8" name="TextBox 7"/>
          <p:cNvSpPr txBox="1"/>
          <p:nvPr/>
        </p:nvSpPr>
        <p:spPr>
          <a:xfrm>
            <a:off x="1219200" y="1028700"/>
            <a:ext cx="9753600" cy="3429000"/>
          </a:xfrm>
          <a:prstGeom prst="rect">
            <a:avLst/>
          </a:prstGeom>
          <a:noFill/>
        </p:spPr>
        <p:txBody>
          <a:bodyPr wrap="square">
            <a:spAutoFit/>
          </a:bodyPr>
          <a:lstStyle/>
          <a:p>
            <a:pPr algn="ctr">
              <a:defRPr sz="2300" b="1" i="0" u="none">
                <a:solidFill>
                  <a:srgbClr val="000000"/>
                </a:solidFill>
              </a:defRPr>
            </a:pPr>
            <a:r>
              <a:t>Welcome to Our English Service</a:t>
            </a:r>
            <a:br/>
            <a:r>
              <a:t>23.02.2025</a:t>
            </a:r>
          </a:p>
        </p:txBody>
      </p:sp>
      <p:sp>
        <p:nvSpPr>
          <p:cNvPr id="9" name="TextBox 8"/>
          <p:cNvSpPr txBox="1"/>
          <p:nvPr/>
        </p:nvSpPr>
        <p:spPr>
          <a:xfrm>
            <a:off x="1219200" y="2400300"/>
            <a:ext cx="9753600" cy="3429000"/>
          </a:xfrm>
          <a:prstGeom prst="rect">
            <a:avLst/>
          </a:prstGeom>
          <a:noFill/>
        </p:spPr>
        <p:txBody>
          <a:bodyPr wrap="square">
            <a:spAutoFit/>
          </a:bodyPr>
          <a:lstStyle/>
          <a:p>
            <a:pPr algn="ctr">
              <a:defRPr sz="2000" b="1" i="0" u="sng">
                <a:solidFill>
                  <a:srgbClr val="7030A0"/>
                </a:solidFill>
              </a:defRPr>
            </a:pPr>
            <a:r>
              <a:t>English Service 9:45 – 11:00 am</a:t>
            </a:r>
          </a:p>
        </p:txBody>
      </p:sp>
      <p:sp>
        <p:nvSpPr>
          <p:cNvPr id="10" name="TextBox 9"/>
          <p:cNvSpPr txBox="1"/>
          <p:nvPr/>
        </p:nvSpPr>
        <p:spPr>
          <a:xfrm>
            <a:off x="1219200" y="2743200"/>
            <a:ext cx="9753600" cy="3429000"/>
          </a:xfrm>
          <a:prstGeom prst="rect">
            <a:avLst/>
          </a:prstGeom>
          <a:noFill/>
        </p:spPr>
        <p:txBody>
          <a:bodyPr wrap="square">
            <a:spAutoFit/>
          </a:bodyPr>
          <a:lstStyle/>
          <a:p>
            <a:pPr algn="l">
              <a:defRPr sz="2000" b="1" i="0" u="none">
                <a:solidFill>
                  <a:srgbClr val="000000"/>
                </a:solidFill>
              </a:defRPr>
            </a:pPr>
            <a:r>
              <a:t>Worship Songs:</a:t>
            </a:r>
            <a:br/>
            <a:r>
              <a:t>Passage:</a:t>
            </a:r>
            <a:br/>
            <a:r>
              <a:t>Speaker:</a:t>
            </a:r>
            <a:br/>
            <a:r>
              <a:t>Topic:</a:t>
            </a:r>
            <a:br/>
            <a:r>
              <a:t>Response Song:</a:t>
            </a:r>
            <a:br/>
            <a:r>
              <a:t>Announcements and Closing Prayer</a:t>
            </a:r>
            <a:br/>
            <a:r>
              <a:t>Benediction</a:t>
            </a:r>
          </a:p>
        </p:txBody>
      </p:sp>
      <p:sp>
        <p:nvSpPr>
          <p:cNvPr id="11" name="TextBox 10"/>
          <p:cNvSpPr txBox="1"/>
          <p:nvPr/>
        </p:nvSpPr>
        <p:spPr>
          <a:xfrm>
            <a:off x="1219200" y="2743200"/>
            <a:ext cx="9753600" cy="3429000"/>
          </a:xfrm>
          <a:prstGeom prst="rect">
            <a:avLst/>
          </a:prstGeom>
          <a:noFill/>
        </p:spPr>
        <p:txBody>
          <a:bodyPr wrap="square">
            <a:spAutoFit/>
          </a:bodyPr>
          <a:lstStyle/>
          <a:p>
            <a:pPr algn="ctr">
              <a:defRPr sz="2000" b="0" i="0" u="none">
                <a:solidFill>
                  <a:srgbClr val="000000"/>
                </a:solidFill>
              </a:defRPr>
            </a:pPr>
            <a:r>
              <a:t>Job 1:6-22</a:t>
            </a:r>
            <a:br/>
            <a:r>
              <a:t>Xavier Lakshmanan</a:t>
            </a:r>
            <a:br/>
            <a:r>
              <a:t>Job: Following God with Commitment</a:t>
            </a:r>
            <a:br/>
            <a:r>
              <a:t>TBA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274320"/>
            <a:ext cx="10972800" cy="1028700"/>
          </a:xfrm>
          <a:prstGeom prst="rect">
            <a:avLst/>
          </a:prstGeom>
          <a:noFill/>
        </p:spPr>
        <p:txBody>
          <a:bodyPr wrap="square">
            <a:spAutoFit/>
          </a:bodyPr>
          <a:lstStyle/>
          <a:p>
            <a:pPr algn="ctr">
              <a:defRPr sz="5000" b="1"/>
            </a:pPr>
            <a:r>
              <a:t>Job 1:6-22</a:t>
            </a:r>
          </a:p>
        </p:txBody>
      </p:sp>
      <p:sp>
        <p:nvSpPr>
          <p:cNvPr id="7" name="TextBox 6"/>
          <p:cNvSpPr txBox="1"/>
          <p:nvPr/>
        </p:nvSpPr>
        <p:spPr>
          <a:xfrm>
            <a:off x="609600" y="1303020"/>
            <a:ext cx="10972800" cy="5486400"/>
          </a:xfrm>
          <a:prstGeom prst="rect">
            <a:avLst/>
          </a:prstGeom>
          <a:noFill/>
        </p:spPr>
        <p:txBody>
          <a:bodyPr wrap="square">
            <a:spAutoFit/>
          </a:bodyPr>
          <a:lstStyle/>
          <a:p>
            <a:pPr algn="ctr">
              <a:defRPr sz="3200" b="0"/>
            </a:pPr>
            <a:r>
              <a:t>¹⁶ While he was still speaking, another messenger came and said, “The fire of God fell from the heavens and burned up the sheep and the servants, and I am the only one who has escaped to tell you!” </a:t>
            </a:r>
          </a:p>
          <a:p>
            <a:pPr algn="ctr">
              <a:defRPr sz="3200" b="0"/>
            </a:pPr>
            <a:r>
              <a:t>¹⁷ While he was still speaking, another messenger came and said, “The Chaldeans formed three raiding parties and swept down on your camels and made off with them. They put the servants to the sword, and I am the only one who has escaped to tell you!” </a:t>
            </a:r>
          </a:p>
          <a:p>
            <a:pPr algn="ctr">
              <a:defRPr sz="3200" b="0"/>
            </a:p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274320"/>
            <a:ext cx="10972800" cy="1028700"/>
          </a:xfrm>
          <a:prstGeom prst="rect">
            <a:avLst/>
          </a:prstGeom>
          <a:noFill/>
        </p:spPr>
        <p:txBody>
          <a:bodyPr wrap="square">
            <a:spAutoFit/>
          </a:bodyPr>
          <a:lstStyle/>
          <a:p>
            <a:pPr algn="ctr">
              <a:defRPr sz="5000" b="1"/>
            </a:pPr>
            <a:r>
              <a:t>Job 1:6-22</a:t>
            </a:r>
          </a:p>
        </p:txBody>
      </p:sp>
      <p:sp>
        <p:nvSpPr>
          <p:cNvPr id="7" name="TextBox 6"/>
          <p:cNvSpPr txBox="1"/>
          <p:nvPr/>
        </p:nvSpPr>
        <p:spPr>
          <a:xfrm>
            <a:off x="609600" y="1303020"/>
            <a:ext cx="10972800" cy="5486400"/>
          </a:xfrm>
          <a:prstGeom prst="rect">
            <a:avLst/>
          </a:prstGeom>
          <a:noFill/>
        </p:spPr>
        <p:txBody>
          <a:bodyPr wrap="square">
            <a:spAutoFit/>
          </a:bodyPr>
          <a:lstStyle/>
          <a:p>
            <a:pPr algn="ctr">
              <a:defRPr sz="3200" b="0"/>
            </a:pPr>
            <a:r>
              <a:t>¹⁸ While he was still speaking, yet another messenger came and said, “Your sons and daughters were feasting and drinking wine at the oldest brother’s house, ¹⁹ when suddenly a mighty wind swept in from the desert and struck the four corners of the house. It collapsed on them and they are dead, and I am the only one who has escaped to tell you!” </a:t>
            </a:r>
          </a:p>
          <a:p>
            <a:pPr algn="ctr">
              <a:defRPr sz="3200" b="0"/>
            </a:p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274320"/>
            <a:ext cx="10972800" cy="1028700"/>
          </a:xfrm>
          <a:prstGeom prst="rect">
            <a:avLst/>
          </a:prstGeom>
          <a:noFill/>
        </p:spPr>
        <p:txBody>
          <a:bodyPr wrap="square">
            <a:spAutoFit/>
          </a:bodyPr>
          <a:lstStyle/>
          <a:p>
            <a:pPr algn="ctr">
              <a:defRPr sz="5000" b="1"/>
            </a:pPr>
            <a:r>
              <a:t>Job 1:6-22</a:t>
            </a:r>
          </a:p>
        </p:txBody>
      </p:sp>
      <p:sp>
        <p:nvSpPr>
          <p:cNvPr id="7" name="TextBox 6"/>
          <p:cNvSpPr txBox="1"/>
          <p:nvPr/>
        </p:nvSpPr>
        <p:spPr>
          <a:xfrm>
            <a:off x="609600" y="1303020"/>
            <a:ext cx="10972800" cy="5486400"/>
          </a:xfrm>
          <a:prstGeom prst="rect">
            <a:avLst/>
          </a:prstGeom>
          <a:noFill/>
        </p:spPr>
        <p:txBody>
          <a:bodyPr wrap="square">
            <a:spAutoFit/>
          </a:bodyPr>
          <a:lstStyle/>
          <a:p>
            <a:pPr algn="ctr">
              <a:defRPr sz="3200" b="0"/>
            </a:pPr>
            <a:r>
              <a:t>²⁰ At this, Job got up and tore his robe and shaved his head. Then he fell to the ground in worship ²¹ and said:</a:t>
            </a:r>
          </a:p>
          <a:p>
            <a:pPr algn="ctr">
              <a:defRPr sz="3200" b="0"/>
            </a:pPr>
            <a:r>
              <a:t>“Naked I came from my mother’s womb,</a:t>
            </a:r>
          </a:p>
          <a:p>
            <a:pPr algn="ctr">
              <a:defRPr sz="3200" b="0"/>
            </a:pPr>
            <a:r>
              <a:t>    and naked I will depart.</a:t>
            </a:r>
          </a:p>
          <a:p>
            <a:pPr algn="ctr">
              <a:defRPr sz="3200" b="0"/>
            </a:pPr>
            <a:r>
              <a:t>The Lord gave and the Lord has taken away;</a:t>
            </a:r>
          </a:p>
          <a:p>
            <a:pPr algn="ctr">
              <a:defRPr sz="3200" b="0"/>
            </a:pPr>
            <a:r>
              <a:t>    may the name of the Lord be praised.” </a:t>
            </a:r>
          </a:p>
          <a:p>
            <a:pPr algn="ctr">
              <a:defRPr sz="3200" b="0"/>
            </a:p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274320"/>
            <a:ext cx="10972800" cy="1028700"/>
          </a:xfrm>
          <a:prstGeom prst="rect">
            <a:avLst/>
          </a:prstGeom>
          <a:noFill/>
        </p:spPr>
        <p:txBody>
          <a:bodyPr wrap="square">
            <a:spAutoFit/>
          </a:bodyPr>
          <a:lstStyle/>
          <a:p>
            <a:pPr algn="ctr">
              <a:defRPr sz="5000" b="1"/>
            </a:pPr>
            <a:r>
              <a:t>Job 1:6-22</a:t>
            </a:r>
          </a:p>
        </p:txBody>
      </p:sp>
      <p:sp>
        <p:nvSpPr>
          <p:cNvPr id="7" name="TextBox 6"/>
          <p:cNvSpPr txBox="1"/>
          <p:nvPr/>
        </p:nvSpPr>
        <p:spPr>
          <a:xfrm>
            <a:off x="609600" y="1303020"/>
            <a:ext cx="10972800" cy="5486400"/>
          </a:xfrm>
          <a:prstGeom prst="rect">
            <a:avLst/>
          </a:prstGeom>
          <a:noFill/>
        </p:spPr>
        <p:txBody>
          <a:bodyPr wrap="square">
            <a:spAutoFit/>
          </a:bodyPr>
          <a:lstStyle/>
          <a:p>
            <a:pPr algn="ctr">
              <a:defRPr sz="3200" b="0"/>
            </a:pPr>
            <a:r>
              <a:t>²² In all this, Job did not sin by charging God with wrongdoing.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1219200" y="1371600"/>
            <a:ext cx="9753600" cy="3429000"/>
          </a:xfrm>
          <a:prstGeom prst="rect">
            <a:avLst/>
          </a:prstGeom>
          <a:noFill/>
        </p:spPr>
        <p:txBody>
          <a:bodyPr wrap="square">
            <a:spAutoFit/>
          </a:bodyPr>
          <a:lstStyle/>
          <a:p>
            <a:pPr algn="ctr">
              <a:defRPr sz="5000" b="0" i="0" u="none"/>
            </a:pPr>
            <a:r>
              <a:t>Announcements</a:t>
            </a:r>
          </a:p>
        </p:txBody>
      </p:sp>
      <p:sp>
        <p:nvSpPr>
          <p:cNvPr id="7" name="TextBox 6"/>
          <p:cNvSpPr txBox="1"/>
          <p:nvPr/>
        </p:nvSpPr>
        <p:spPr>
          <a:xfrm>
            <a:off x="1219200" y="4114800"/>
            <a:ext cx="9753600" cy="3429000"/>
          </a:xfrm>
          <a:prstGeom prst="rect">
            <a:avLst/>
          </a:prstGeom>
          <a:noFill/>
        </p:spPr>
        <p:txBody>
          <a:bodyPr wrap="square">
            <a:spAutoFit/>
          </a:bodyPr>
          <a:lstStyle/>
          <a:p>
            <a:pPr algn="ctr">
              <a:defRPr sz="800" b="0" i="0" u="none"/>
            </a:pP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914400" y="2514600"/>
            <a:ext cx="3657600" cy="914400"/>
          </a:xfrm>
          <a:prstGeom prst="rect">
            <a:avLst/>
          </a:prstGeom>
          <a:noFill/>
        </p:spPr>
        <p:txBody>
          <a:bodyPr wrap="square" lIns="0">
            <a:spAutoFit/>
          </a:bodyPr>
          <a:lstStyle/>
          <a:p/>
          <a:p>
            <a:pPr>
              <a:defRPr sz="5000"/>
            </a:pPr>
            <a:r>
              <a:t>Offering</a:t>
            </a:r>
          </a:p>
        </p:txBody>
      </p:sp>
      <p:sp>
        <p:nvSpPr>
          <p:cNvPr id="7" name="Rounded Rectangle 6"/>
          <p:cNvSpPr/>
          <p:nvPr/>
        </p:nvSpPr>
        <p:spPr>
          <a:xfrm>
            <a:off x="4038600" y="228600"/>
            <a:ext cx="7924800" cy="11430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5170714" y="228600"/>
            <a:ext cx="6339840" cy="1143000"/>
          </a:xfrm>
          <a:prstGeom prst="rect">
            <a:avLst/>
          </a:prstGeom>
          <a:noFill/>
        </p:spPr>
        <p:txBody>
          <a:bodyPr wrap="square">
            <a:spAutoFit/>
          </a:bodyPr>
          <a:lstStyle/>
          <a:p/>
          <a:p>
            <a:pPr>
              <a:defRPr sz="2300">
                <a:latin typeface="Gill Sans MT"/>
              </a:defRPr>
            </a:pPr>
            <a:r>
              <a:t>Account name: Blacktown Chinese Christian Church</a:t>
            </a:r>
          </a:p>
        </p:txBody>
      </p:sp>
      <p:pic>
        <p:nvPicPr>
          <p:cNvPr id="9" name="Picture 8" descr="church.png"/>
          <p:cNvPicPr>
            <a:picLocks noChangeAspect="1"/>
          </p:cNvPicPr>
          <p:nvPr/>
        </p:nvPicPr>
        <p:blipFill>
          <a:blip r:embed="rId2"/>
          <a:stretch>
            <a:fillRect/>
          </a:stretch>
        </p:blipFill>
        <p:spPr>
          <a:xfrm>
            <a:off x="4152900" y="342900"/>
            <a:ext cx="914400" cy="914400"/>
          </a:xfrm>
          <a:prstGeom prst="rect">
            <a:avLst/>
          </a:prstGeom>
        </p:spPr>
      </p:pic>
      <p:sp>
        <p:nvSpPr>
          <p:cNvPr id="10" name="Rounded Rectangle 9"/>
          <p:cNvSpPr/>
          <p:nvPr/>
        </p:nvSpPr>
        <p:spPr>
          <a:xfrm>
            <a:off x="4038600" y="1543050"/>
            <a:ext cx="7924800" cy="11430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5170714" y="1543050"/>
            <a:ext cx="6339840" cy="1143000"/>
          </a:xfrm>
          <a:prstGeom prst="rect">
            <a:avLst/>
          </a:prstGeom>
          <a:noFill/>
        </p:spPr>
        <p:txBody>
          <a:bodyPr wrap="square">
            <a:spAutoFit/>
          </a:bodyPr>
          <a:lstStyle/>
          <a:p/>
          <a:p>
            <a:pPr>
              <a:defRPr sz="2300">
                <a:latin typeface="Gill Sans MT"/>
              </a:defRPr>
            </a:pPr>
            <a:r>
              <a:t>Account number: 4216 50263</a:t>
            </a:r>
          </a:p>
        </p:txBody>
      </p:sp>
      <p:pic>
        <p:nvPicPr>
          <p:cNvPr id="12" name="Picture 11" descr="account_number.png"/>
          <p:cNvPicPr>
            <a:picLocks noChangeAspect="1"/>
          </p:cNvPicPr>
          <p:nvPr/>
        </p:nvPicPr>
        <p:blipFill>
          <a:blip r:embed="rId3"/>
          <a:stretch>
            <a:fillRect/>
          </a:stretch>
        </p:blipFill>
        <p:spPr>
          <a:xfrm>
            <a:off x="4152900" y="1657350"/>
            <a:ext cx="914400" cy="914400"/>
          </a:xfrm>
          <a:prstGeom prst="rect">
            <a:avLst/>
          </a:prstGeom>
        </p:spPr>
      </p:pic>
      <p:sp>
        <p:nvSpPr>
          <p:cNvPr id="13" name="Rounded Rectangle 12"/>
          <p:cNvSpPr/>
          <p:nvPr/>
        </p:nvSpPr>
        <p:spPr>
          <a:xfrm>
            <a:off x="4038600" y="2857500"/>
            <a:ext cx="7924800" cy="11430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5170714" y="2857500"/>
            <a:ext cx="6339840" cy="1143000"/>
          </a:xfrm>
          <a:prstGeom prst="rect">
            <a:avLst/>
          </a:prstGeom>
          <a:noFill/>
        </p:spPr>
        <p:txBody>
          <a:bodyPr wrap="square">
            <a:spAutoFit/>
          </a:bodyPr>
          <a:lstStyle/>
          <a:p/>
          <a:p>
            <a:pPr>
              <a:defRPr sz="2300">
                <a:latin typeface="Gill Sans MT"/>
              </a:defRPr>
            </a:pPr>
            <a:r>
              <a:t>BSB: 112 - 879</a:t>
            </a:r>
          </a:p>
        </p:txBody>
      </p:sp>
      <p:pic>
        <p:nvPicPr>
          <p:cNvPr id="15" name="Picture 14" descr="bsb.png"/>
          <p:cNvPicPr>
            <a:picLocks noChangeAspect="1"/>
          </p:cNvPicPr>
          <p:nvPr/>
        </p:nvPicPr>
        <p:blipFill>
          <a:blip r:embed="rId4"/>
          <a:stretch>
            <a:fillRect/>
          </a:stretch>
        </p:blipFill>
        <p:spPr>
          <a:xfrm>
            <a:off x="4152900" y="2971800"/>
            <a:ext cx="914400" cy="914400"/>
          </a:xfrm>
          <a:prstGeom prst="rect">
            <a:avLst/>
          </a:prstGeom>
        </p:spPr>
      </p:pic>
      <p:sp>
        <p:nvSpPr>
          <p:cNvPr id="16" name="Rounded Rectangle 15"/>
          <p:cNvSpPr/>
          <p:nvPr/>
        </p:nvSpPr>
        <p:spPr>
          <a:xfrm>
            <a:off x="4038600" y="4171950"/>
            <a:ext cx="7924800" cy="11430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TextBox 16"/>
          <p:cNvSpPr txBox="1"/>
          <p:nvPr/>
        </p:nvSpPr>
        <p:spPr>
          <a:xfrm>
            <a:off x="5170714" y="4171950"/>
            <a:ext cx="6339840" cy="1143000"/>
          </a:xfrm>
          <a:prstGeom prst="rect">
            <a:avLst/>
          </a:prstGeom>
          <a:noFill/>
        </p:spPr>
        <p:txBody>
          <a:bodyPr wrap="square">
            <a:spAutoFit/>
          </a:bodyPr>
          <a:lstStyle/>
          <a:p/>
          <a:p>
            <a:pPr>
              <a:defRPr sz="2300">
                <a:latin typeface="Gill Sans MT"/>
              </a:defRPr>
            </a:pPr>
            <a:r>
              <a:t>Please put in "offering" as the reference</a:t>
            </a:r>
          </a:p>
        </p:txBody>
      </p:sp>
      <p:pic>
        <p:nvPicPr>
          <p:cNvPr id="18" name="Picture 17" descr="hands.png"/>
          <p:cNvPicPr>
            <a:picLocks noChangeAspect="1"/>
          </p:cNvPicPr>
          <p:nvPr/>
        </p:nvPicPr>
        <p:blipFill>
          <a:blip r:embed="rId5"/>
          <a:stretch>
            <a:fillRect/>
          </a:stretch>
        </p:blipFill>
        <p:spPr>
          <a:xfrm>
            <a:off x="4152900" y="4286250"/>
            <a:ext cx="914400" cy="914400"/>
          </a:xfrm>
          <a:prstGeom prst="rect">
            <a:avLst/>
          </a:prstGeom>
        </p:spPr>
      </p:pic>
      <p:sp>
        <p:nvSpPr>
          <p:cNvPr id="19" name="Rounded Rectangle 18"/>
          <p:cNvSpPr/>
          <p:nvPr/>
        </p:nvSpPr>
        <p:spPr>
          <a:xfrm>
            <a:off x="4038600" y="5486400"/>
            <a:ext cx="7924800" cy="11430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5170714" y="5486400"/>
            <a:ext cx="6339840" cy="1143000"/>
          </a:xfrm>
          <a:prstGeom prst="rect">
            <a:avLst/>
          </a:prstGeom>
          <a:noFill/>
        </p:spPr>
        <p:txBody>
          <a:bodyPr wrap="square">
            <a:spAutoFit/>
          </a:bodyPr>
          <a:lstStyle/>
          <a:p/>
          <a:p>
            <a:pPr>
              <a:defRPr sz="2300">
                <a:latin typeface="Gill Sans MT"/>
              </a:defRPr>
            </a:pPr>
            <a:r>
              <a:t>The offering box is available at the back of the hall</a:t>
            </a:r>
          </a:p>
        </p:txBody>
      </p:sp>
      <p:pic>
        <p:nvPicPr>
          <p:cNvPr id="21" name="Picture 20" descr="box.png"/>
          <p:cNvPicPr>
            <a:picLocks noChangeAspect="1"/>
          </p:cNvPicPr>
          <p:nvPr/>
        </p:nvPicPr>
        <p:blipFill>
          <a:blip r:embed="rId6"/>
          <a:stretch>
            <a:fillRect/>
          </a:stretch>
        </p:blipFill>
        <p:spPr>
          <a:xfrm>
            <a:off x="4152900" y="5600700"/>
            <a:ext cx="914400" cy="91440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1219200" y="1371600"/>
            <a:ext cx="9753600" cy="3429000"/>
          </a:xfrm>
          <a:prstGeom prst="rect">
            <a:avLst/>
          </a:prstGeom>
          <a:noFill/>
        </p:spPr>
        <p:txBody>
          <a:bodyPr wrap="square">
            <a:spAutoFit/>
          </a:bodyPr>
          <a:lstStyle/>
          <a:p>
            <a:pPr algn="ctr">
              <a:defRPr sz="5000" b="0" i="0" u="none"/>
            </a:pPr>
            <a:r>
              <a:t>Prayer points</a:t>
            </a:r>
          </a:p>
        </p:txBody>
      </p:sp>
      <p:sp>
        <p:nvSpPr>
          <p:cNvPr id="7" name="TextBox 6"/>
          <p:cNvSpPr txBox="1"/>
          <p:nvPr/>
        </p:nvSpPr>
        <p:spPr>
          <a:xfrm>
            <a:off x="1219200" y="4114800"/>
            <a:ext cx="9753600" cy="3429000"/>
          </a:xfrm>
          <a:prstGeom prst="rect">
            <a:avLst/>
          </a:prstGeom>
          <a:noFill/>
        </p:spPr>
        <p:txBody>
          <a:bodyPr wrap="square">
            <a:spAutoFit/>
          </a:bodyPr>
          <a:lstStyle/>
          <a:p>
            <a:pPr algn="ctr">
              <a:defRPr sz="800" b="0" i="0" u="none"/>
            </a:p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685800"/>
            <a:ext cx="4876800" cy="5486400"/>
          </a:xfrm>
          <a:prstGeom prst="rect">
            <a:avLst/>
          </a:prstGeom>
          <a:noFill/>
        </p:spPr>
        <p:txBody>
          <a:bodyPr wrap="square">
            <a:spAutoFit/>
          </a:bodyPr>
          <a:lstStyle/>
          <a:p>
            <a:pPr>
              <a:defRPr sz="4000"/>
            </a:pPr>
            <a:r>
              <a:t>Mingle time!</a:t>
            </a:r>
          </a:p>
        </p:txBody>
      </p:sp>
      <p:pic>
        <p:nvPicPr>
          <p:cNvPr id="7" name="Picture 6" descr="Mingle.png"/>
          <p:cNvPicPr>
            <a:picLocks noChangeAspect="1"/>
          </p:cNvPicPr>
          <p:nvPr/>
        </p:nvPicPr>
        <p:blipFill>
          <a:blip r:embed="rId2"/>
          <a:stretch>
            <a:fillRect/>
          </a:stretch>
        </p:blipFill>
        <p:spPr>
          <a:xfrm>
            <a:off x="6019800" y="685800"/>
            <a:ext cx="5486400" cy="54864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1219200" y="1371600"/>
            <a:ext cx="9753600" cy="3429000"/>
          </a:xfrm>
          <a:prstGeom prst="rect">
            <a:avLst/>
          </a:prstGeom>
          <a:noFill/>
        </p:spPr>
        <p:txBody>
          <a:bodyPr wrap="square">
            <a:spAutoFit/>
          </a:bodyPr>
          <a:lstStyle/>
          <a:p>
            <a:pPr algn="ctr">
              <a:defRPr sz="5000" b="0" i="0" u="none"/>
            </a:pPr>
            <a:r>
              <a:t>BCCC english service</a:t>
            </a:r>
          </a:p>
        </p:txBody>
      </p:sp>
      <p:sp>
        <p:nvSpPr>
          <p:cNvPr id="7" name="TextBox 6"/>
          <p:cNvSpPr txBox="1"/>
          <p:nvPr/>
        </p:nvSpPr>
        <p:spPr>
          <a:xfrm>
            <a:off x="1219200" y="4114800"/>
            <a:ext cx="9753600" cy="3429000"/>
          </a:xfrm>
          <a:prstGeom prst="rect">
            <a:avLst/>
          </a:prstGeom>
          <a:noFill/>
        </p:spPr>
        <p:txBody>
          <a:bodyPr wrap="square">
            <a:spAutoFit/>
          </a:bodyPr>
          <a:lstStyle/>
          <a:p>
            <a:pPr algn="ctr">
              <a:defRPr sz="800" b="0" i="0" u="none"/>
            </a:p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685800"/>
            <a:ext cx="4876800" cy="5486400"/>
          </a:xfrm>
          <a:prstGeom prst="rect">
            <a:avLst/>
          </a:prstGeom>
          <a:noFill/>
        </p:spPr>
        <p:txBody>
          <a:bodyPr wrap="square">
            <a:spAutoFit/>
          </a:bodyPr>
          <a:lstStyle/>
          <a:p>
            <a:pPr>
              <a:defRPr sz="4000"/>
            </a:pPr>
            <a:r>
              <a:t>Please keep all phones on silent</a:t>
            </a:r>
          </a:p>
        </p:txBody>
      </p:sp>
      <p:pic>
        <p:nvPicPr>
          <p:cNvPr id="7" name="Picture 6" descr="Phone.png"/>
          <p:cNvPicPr>
            <a:picLocks noChangeAspect="1"/>
          </p:cNvPicPr>
          <p:nvPr/>
        </p:nvPicPr>
        <p:blipFill>
          <a:blip r:embed="rId2"/>
          <a:stretch>
            <a:fillRect/>
          </a:stretch>
        </p:blipFill>
        <p:spPr>
          <a:xfrm>
            <a:off x="6019800" y="685800"/>
            <a:ext cx="5486400" cy="54864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685800"/>
            <a:ext cx="4876800" cy="5486400"/>
          </a:xfrm>
          <a:prstGeom prst="rect">
            <a:avLst/>
          </a:prstGeom>
          <a:noFill/>
        </p:spPr>
        <p:txBody>
          <a:bodyPr wrap="square">
            <a:spAutoFit/>
          </a:bodyPr>
          <a:lstStyle/>
          <a:p>
            <a:pPr>
              <a:defRPr sz="4000"/>
            </a:pPr>
            <a:r>
              <a:t>Bible reading</a:t>
            </a:r>
          </a:p>
        </p:txBody>
      </p:sp>
      <p:pic>
        <p:nvPicPr>
          <p:cNvPr id="7" name="Picture 6" descr="Bible.png"/>
          <p:cNvPicPr>
            <a:picLocks noChangeAspect="1"/>
          </p:cNvPicPr>
          <p:nvPr/>
        </p:nvPicPr>
        <p:blipFill>
          <a:blip r:embed="rId2"/>
          <a:stretch>
            <a:fillRect/>
          </a:stretch>
        </p:blipFill>
        <p:spPr>
          <a:xfrm>
            <a:off x="6019800" y="685800"/>
            <a:ext cx="5486400" cy="54864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274320"/>
            <a:ext cx="10972800" cy="1028700"/>
          </a:xfrm>
          <a:prstGeom prst="rect">
            <a:avLst/>
          </a:prstGeom>
          <a:noFill/>
        </p:spPr>
        <p:txBody>
          <a:bodyPr wrap="square">
            <a:spAutoFit/>
          </a:bodyPr>
          <a:lstStyle/>
          <a:p>
            <a:pPr algn="ctr">
              <a:defRPr sz="5000" b="1"/>
            </a:pPr>
            <a:r>
              <a:t>Job 1:6-22</a:t>
            </a:r>
          </a:p>
        </p:txBody>
      </p:sp>
      <p:sp>
        <p:nvSpPr>
          <p:cNvPr id="7" name="TextBox 6"/>
          <p:cNvSpPr txBox="1"/>
          <p:nvPr/>
        </p:nvSpPr>
        <p:spPr>
          <a:xfrm>
            <a:off x="609600" y="1303020"/>
            <a:ext cx="10972800" cy="5486400"/>
          </a:xfrm>
          <a:prstGeom prst="rect">
            <a:avLst/>
          </a:prstGeom>
          <a:noFill/>
        </p:spPr>
        <p:txBody>
          <a:bodyPr wrap="square">
            <a:spAutoFit/>
          </a:bodyPr>
          <a:lstStyle/>
          <a:p>
            <a:pPr algn="ctr">
              <a:defRPr sz="3200" b="0"/>
            </a:pPr>
            <a:r>
              <a:t>⁶ One day the angels came to present themselves before the Lord, and Satan also came with them. ⁷ The Lord said to Satan, “Where have you come from?”</a:t>
            </a:r>
          </a:p>
          <a:p>
            <a:pPr algn="ctr">
              <a:defRPr sz="3200" b="0"/>
            </a:pPr>
            <a:r>
              <a:t>Satan answered the Lord, “From roaming throughout the earth, going back and forth on it.” </a:t>
            </a:r>
          </a:p>
          <a:p>
            <a:pPr algn="ctr">
              <a:defRPr sz="3200" b="0"/>
            </a:p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274320"/>
            <a:ext cx="10972800" cy="1028700"/>
          </a:xfrm>
          <a:prstGeom prst="rect">
            <a:avLst/>
          </a:prstGeom>
          <a:noFill/>
        </p:spPr>
        <p:txBody>
          <a:bodyPr wrap="square">
            <a:spAutoFit/>
          </a:bodyPr>
          <a:lstStyle/>
          <a:p>
            <a:pPr algn="ctr">
              <a:defRPr sz="5000" b="1"/>
            </a:pPr>
            <a:r>
              <a:t>Job 1:6-22</a:t>
            </a:r>
          </a:p>
        </p:txBody>
      </p:sp>
      <p:sp>
        <p:nvSpPr>
          <p:cNvPr id="7" name="TextBox 6"/>
          <p:cNvSpPr txBox="1"/>
          <p:nvPr/>
        </p:nvSpPr>
        <p:spPr>
          <a:xfrm>
            <a:off x="609600" y="1303020"/>
            <a:ext cx="10972800" cy="5486400"/>
          </a:xfrm>
          <a:prstGeom prst="rect">
            <a:avLst/>
          </a:prstGeom>
          <a:noFill/>
        </p:spPr>
        <p:txBody>
          <a:bodyPr wrap="square">
            <a:spAutoFit/>
          </a:bodyPr>
          <a:lstStyle/>
          <a:p>
            <a:pPr algn="ctr">
              <a:defRPr sz="3200" b="0"/>
            </a:pPr>
            <a:r>
              <a:t>⁸ Then the Lord said to Satan, “Have you considered my servant Job? There is no one on earth like him; he is blameless and upright, a man who fears God and shuns evil.” </a:t>
            </a:r>
          </a:p>
          <a:p>
            <a:pPr algn="ctr">
              <a:defRPr sz="3200" b="0"/>
            </a:pPr>
            <a:r>
              <a:t>⁹ “Does Job fear God for nothing?” Satan replied.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274320"/>
            <a:ext cx="10972800" cy="1028700"/>
          </a:xfrm>
          <a:prstGeom prst="rect">
            <a:avLst/>
          </a:prstGeom>
          <a:noFill/>
        </p:spPr>
        <p:txBody>
          <a:bodyPr wrap="square">
            <a:spAutoFit/>
          </a:bodyPr>
          <a:lstStyle/>
          <a:p>
            <a:pPr algn="ctr">
              <a:defRPr sz="5000" b="1"/>
            </a:pPr>
            <a:r>
              <a:t>Job 1:6-22</a:t>
            </a:r>
          </a:p>
        </p:txBody>
      </p:sp>
      <p:sp>
        <p:nvSpPr>
          <p:cNvPr id="7" name="TextBox 6"/>
          <p:cNvSpPr txBox="1"/>
          <p:nvPr/>
        </p:nvSpPr>
        <p:spPr>
          <a:xfrm>
            <a:off x="609600" y="1303020"/>
            <a:ext cx="10972800" cy="5486400"/>
          </a:xfrm>
          <a:prstGeom prst="rect">
            <a:avLst/>
          </a:prstGeom>
          <a:noFill/>
        </p:spPr>
        <p:txBody>
          <a:bodyPr wrap="square">
            <a:spAutoFit/>
          </a:bodyPr>
          <a:lstStyle/>
          <a:p>
            <a:pPr algn="ctr">
              <a:defRPr sz="3200" b="0"/>
            </a:pPr>
            <a:r>
              <a:t>¹⁰ “Have you not put a hedge around him and his household and everything he has? You have blessed the work of his hands, so that his flocks and herds are spread throughout the land. ¹¹ But now stretch out your hand and strike everything he has, and he will surely curse you to your face.” </a:t>
            </a:r>
          </a:p>
          <a:p>
            <a:pPr algn="ctr">
              <a:defRPr sz="3200" b="0"/>
            </a:p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274320"/>
            <a:ext cx="10972800" cy="1028700"/>
          </a:xfrm>
          <a:prstGeom prst="rect">
            <a:avLst/>
          </a:prstGeom>
          <a:noFill/>
        </p:spPr>
        <p:txBody>
          <a:bodyPr wrap="square">
            <a:spAutoFit/>
          </a:bodyPr>
          <a:lstStyle/>
          <a:p>
            <a:pPr algn="ctr">
              <a:defRPr sz="5000" b="1"/>
            </a:pPr>
            <a:r>
              <a:t>Job 1:6-22</a:t>
            </a:r>
          </a:p>
        </p:txBody>
      </p:sp>
      <p:sp>
        <p:nvSpPr>
          <p:cNvPr id="7" name="TextBox 6"/>
          <p:cNvSpPr txBox="1"/>
          <p:nvPr/>
        </p:nvSpPr>
        <p:spPr>
          <a:xfrm>
            <a:off x="609600" y="1303020"/>
            <a:ext cx="10972800" cy="5486400"/>
          </a:xfrm>
          <a:prstGeom prst="rect">
            <a:avLst/>
          </a:prstGeom>
          <a:noFill/>
        </p:spPr>
        <p:txBody>
          <a:bodyPr wrap="square">
            <a:spAutoFit/>
          </a:bodyPr>
          <a:lstStyle/>
          <a:p>
            <a:pPr algn="ctr">
              <a:defRPr sz="3200" b="0"/>
            </a:pPr>
            <a:r>
              <a:t>¹² The Lord said to Satan, “Very well, then, everything he has is in your power, but on the man himself do not lay a finger.”</a:t>
            </a:r>
          </a:p>
          <a:p>
            <a:pPr algn="ctr">
              <a:defRPr sz="3200" b="0"/>
            </a:pPr>
            <a:r>
              <a:t>Then Satan went out from the presence of the Lord. </a:t>
            </a:r>
          </a:p>
          <a:p>
            <a:pPr algn="ctr">
              <a:defRPr sz="3200" b="0"/>
            </a:pPr>
            <a:r>
              <a:t>¹³ One day when Job’s sons and daughters were feasting and drinking wine at the oldest brother’s house,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2" sz="quarter"/>
          </p:nvPr>
        </p:nvSpPr>
        <p:spPr/>
      </p:sp>
      <p:sp>
        <p:nvSpPr>
          <p:cNvPr id="3" name="Picture Placeholder 2"/>
          <p:cNvSpPr>
            <a:spLocks noGrp="1"/>
          </p:cNvSpPr>
          <p:nvPr>
            <p:ph type="pic" idx="13" sz="quarter"/>
          </p:nvPr>
        </p:nvSpPr>
        <p:spPr/>
      </p:sp>
      <p:sp>
        <p:nvSpPr>
          <p:cNvPr id="4" name="Picture Placeholder 3"/>
          <p:cNvSpPr>
            <a:spLocks noGrp="1"/>
          </p:cNvSpPr>
          <p:nvPr>
            <p:ph type="pic" idx="14" sz="quarter"/>
          </p:nvPr>
        </p:nvSpPr>
        <p:spPr/>
      </p:sp>
      <p:sp>
        <p:nvSpPr>
          <p:cNvPr id="5" name="Picture Placeholder 4"/>
          <p:cNvSpPr>
            <a:spLocks noGrp="1"/>
          </p:cNvSpPr>
          <p:nvPr>
            <p:ph type="pic" idx="15" sz="quarter"/>
          </p:nvPr>
        </p:nvSpPr>
        <p:spPr/>
      </p:sp>
      <p:sp>
        <p:nvSpPr>
          <p:cNvPr id="6" name="TextBox 5"/>
          <p:cNvSpPr txBox="1"/>
          <p:nvPr/>
        </p:nvSpPr>
        <p:spPr>
          <a:xfrm>
            <a:off x="609600" y="274320"/>
            <a:ext cx="10972800" cy="1028700"/>
          </a:xfrm>
          <a:prstGeom prst="rect">
            <a:avLst/>
          </a:prstGeom>
          <a:noFill/>
        </p:spPr>
        <p:txBody>
          <a:bodyPr wrap="square">
            <a:spAutoFit/>
          </a:bodyPr>
          <a:lstStyle/>
          <a:p>
            <a:pPr algn="ctr">
              <a:defRPr sz="5000" b="1"/>
            </a:pPr>
            <a:r>
              <a:t>Job 1:6-22</a:t>
            </a:r>
          </a:p>
        </p:txBody>
      </p:sp>
      <p:sp>
        <p:nvSpPr>
          <p:cNvPr id="7" name="TextBox 6"/>
          <p:cNvSpPr txBox="1"/>
          <p:nvPr/>
        </p:nvSpPr>
        <p:spPr>
          <a:xfrm>
            <a:off x="609600" y="1303020"/>
            <a:ext cx="10972800" cy="5486400"/>
          </a:xfrm>
          <a:prstGeom prst="rect">
            <a:avLst/>
          </a:prstGeom>
          <a:noFill/>
        </p:spPr>
        <p:txBody>
          <a:bodyPr wrap="square">
            <a:spAutoFit/>
          </a:bodyPr>
          <a:lstStyle/>
          <a:p>
            <a:pPr algn="ctr">
              <a:defRPr sz="3200" b="0"/>
            </a:pPr>
            <a:r>
              <a:t>¹⁴ a messenger came to Job and said, “The oxen were plowing and the donkeys were grazing nearby, ¹⁵ and the Sabeans attacked and made off with them. They put the servants to the sword, and I am the only one who has escaped to tell you!” </a:t>
            </a:r>
          </a:p>
          <a:p>
            <a:pPr algn="ctr">
              <a:defRPr sz="3200" b="0"/>
            </a:pPr>
          </a:p>
        </p:txBody>
      </p:sp>
    </p:spTree>
  </p:cSld>
  <p:clrMapOvr>
    <a:masterClrMapping/>
  </p:clrMapOvr>
</p:sld>
</file>

<file path=ppt/theme/theme1.xml><?xml version="1.0" encoding="utf-8"?>
<a:theme xmlns:a="http://schemas.openxmlformats.org/drawingml/2006/main" name="Office Theme">
  <a:themeElements>
    <a:clrScheme name="Custom 13">
      <a:dk1>
        <a:srgbClr val="010101"/>
      </a:dk1>
      <a:lt1>
        <a:srgbClr val="FFFFFF"/>
      </a:lt1>
      <a:dk2>
        <a:srgbClr val="66484E"/>
      </a:dk2>
      <a:lt2>
        <a:srgbClr val="E6E3E5"/>
      </a:lt2>
      <a:accent1>
        <a:srgbClr val="E4E1DB"/>
      </a:accent1>
      <a:accent2>
        <a:srgbClr val="C08D80"/>
      </a:accent2>
      <a:accent3>
        <a:srgbClr val="D3B9AA"/>
      </a:accent3>
      <a:accent4>
        <a:srgbClr val="C17250"/>
      </a:accent4>
      <a:accent5>
        <a:srgbClr val="6F4838"/>
      </a:accent5>
      <a:accent6>
        <a:srgbClr val="9F5700"/>
      </a:accent6>
      <a:hlink>
        <a:srgbClr val="9F5700"/>
      </a:hlink>
      <a:folHlink>
        <a:srgbClr val="BF8C7F"/>
      </a:folHlink>
    </a:clrScheme>
    <a:fontScheme name="Custom 42">
      <a:majorFont>
        <a:latin typeface="Bodoni MT Condense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3CA24C-CD06-4FED-9400-8722D47B2DE8}">
  <ds:schemaRefs>
    <ds:schemaRef ds:uri="http://schemas.microsoft.com/sharepoint/v3/contenttype/forms"/>
  </ds:schemaRefs>
</ds:datastoreItem>
</file>

<file path=customXml/itemProps2.xml><?xml version="1.0" encoding="utf-8"?>
<ds:datastoreItem xmlns:ds="http://schemas.openxmlformats.org/officeDocument/2006/customXml" ds:itemID="{DA8DECC2-4004-45B0-9152-E844B904755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D7B06D1-7850-46BB-A9CE-FFFBBA2716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TM00089993</Template>
  <TotalTime>0</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Arial</vt:lpstr>
      <vt:lpstr>Avenir Next LT Pro</vt:lpstr>
      <vt:lpstr>Bodoni MT Condensed</vt:lpstr>
      <vt:lpstr>Calibri</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2022-10-31T03:10:14Z</dcterms:created>
  <dcterms:modified xsi:type="dcterms:W3CDTF">2024-07-29T04:59:59Z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