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297"/>
    <p:restoredTop sz="94714"/>
  </p:normalViewPr>
  <p:slideViewPr>
    <p:cSldViewPr snapToGrid="0">
      <p:cViewPr varScale="1">
        <p:scale>
          <a:sx n="119" d="100"/>
          <a:sy n="119" d="100"/>
        </p:scale>
        <p:origin x="6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en-US" noProof="0" smtClean="0"/>
              <a:t>3/1/25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3/1/25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A7CA37-2759-8993-5203-D2747B36C6B3}"/>
              </a:ext>
            </a:extLst>
          </p:cNvPr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00D63E-B693-D953-63F5-89CB8B5E6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DAA9A7-573A-7590-9F18-29CEBDFF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/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B53BE92-83FD-FF81-9A46-2BE63AF7E3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198D3C-9CAC-D900-FF8B-362D06973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8F6A37D-274A-6536-6B9F-3C0BECFC1A27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A043AA-89BD-0976-56D8-D18178D20E46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C5F4C8-5870-AAF4-A67F-A5228C6BF2FC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A929BE-F915-AFC1-E614-278FC36E3BF7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C65477-B192-43AC-7B40-B7CB8F1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BA743E-DC82-CDDB-C66E-BCEA251C9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F48B0C-F2BC-2C8E-C91A-ED4C5F78D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/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4AA3A1-8845-72E3-EA51-1DF7CD0E45A9}"/>
              </a:ext>
            </a:extLst>
          </p:cNvPr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27" fmla="*/ 493112 w 2880705"/>
              <a:gd name="connsiteY27" fmla="*/ 91440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25" fmla="*/ 400495 w 2880705"/>
              <a:gd name="connsiteY25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0" fmla="*/ 2481031 w 2880705"/>
              <a:gd name="connsiteY0" fmla="*/ 0 h 1268364"/>
              <a:gd name="connsiteX1" fmla="*/ 2498924 w 2880705"/>
              <a:gd name="connsiteY1" fmla="*/ 35003 h 1268364"/>
              <a:gd name="connsiteX2" fmla="*/ 2858575 w 2880705"/>
              <a:gd name="connsiteY2" fmla="*/ 500288 h 1268364"/>
              <a:gd name="connsiteX3" fmla="*/ 2838986 w 2880705"/>
              <a:gd name="connsiteY3" fmla="*/ 649428 h 1268364"/>
              <a:gd name="connsiteX4" fmla="*/ 2738097 w 2880705"/>
              <a:gd name="connsiteY4" fmla="*/ 665308 h 1268364"/>
              <a:gd name="connsiteX5" fmla="*/ 2182705 w 2880705"/>
              <a:gd name="connsiteY5" fmla="*/ 468588 h 1268364"/>
              <a:gd name="connsiteX6" fmla="*/ 2046327 w 2880705"/>
              <a:gd name="connsiteY6" fmla="*/ 533203 h 1268364"/>
              <a:gd name="connsiteX7" fmla="*/ 2040213 w 2880705"/>
              <a:gd name="connsiteY7" fmla="*/ 572281 h 1268364"/>
              <a:gd name="connsiteX8" fmla="*/ 2056426 w 2880705"/>
              <a:gd name="connsiteY8" fmla="*/ 1159182 h 1268364"/>
              <a:gd name="connsiteX9" fmla="*/ 1952502 w 2880705"/>
              <a:gd name="connsiteY9" fmla="*/ 1268327 h 1268364"/>
              <a:gd name="connsiteX10" fmla="*/ 1861578 w 2880705"/>
              <a:gd name="connsiteY10" fmla="*/ 1222139 h 1268364"/>
              <a:gd name="connsiteX11" fmla="*/ 1528403 w 2880705"/>
              <a:gd name="connsiteY11" fmla="*/ 737893 h 1268364"/>
              <a:gd name="connsiteX12" fmla="*/ 1379916 w 2880705"/>
              <a:gd name="connsiteY12" fmla="*/ 710385 h 1268364"/>
              <a:gd name="connsiteX13" fmla="*/ 1352296 w 2880705"/>
              <a:gd name="connsiteY13" fmla="*/ 737893 h 1268364"/>
              <a:gd name="connsiteX14" fmla="*/ 1019120 w 2880705"/>
              <a:gd name="connsiteY14" fmla="*/ 1220954 h 1268364"/>
              <a:gd name="connsiteX15" fmla="*/ 870655 w 2880705"/>
              <a:gd name="connsiteY15" fmla="*/ 1248551 h 1268364"/>
              <a:gd name="connsiteX16" fmla="*/ 824272 w 2880705"/>
              <a:gd name="connsiteY16" fmla="*/ 1157997 h 1268364"/>
              <a:gd name="connsiteX17" fmla="*/ 840485 w 2880705"/>
              <a:gd name="connsiteY17" fmla="*/ 571096 h 1268364"/>
              <a:gd name="connsiteX18" fmla="*/ 737233 w 2880705"/>
              <a:gd name="connsiteY18" fmla="*/ 461314 h 1268364"/>
              <a:gd name="connsiteX19" fmla="*/ 697993 w 2880705"/>
              <a:gd name="connsiteY19" fmla="*/ 467403 h 1268364"/>
              <a:gd name="connsiteX20" fmla="*/ 142602 w 2880705"/>
              <a:gd name="connsiteY20" fmla="*/ 665308 h 1268364"/>
              <a:gd name="connsiteX21" fmla="*/ 6183 w 2880705"/>
              <a:gd name="connsiteY21" fmla="*/ 600767 h 1268364"/>
              <a:gd name="connsiteX22" fmla="*/ 22123 w 2880705"/>
              <a:gd name="connsiteY22" fmla="*/ 500288 h 1268364"/>
              <a:gd name="connsiteX23" fmla="*/ 381774 w 2880705"/>
              <a:gd name="connsiteY23" fmla="*/ 35003 h 1268364"/>
              <a:gd name="connsiteX0" fmla="*/ 2498924 w 2880705"/>
              <a:gd name="connsiteY0" fmla="*/ 0 h 1233361"/>
              <a:gd name="connsiteX1" fmla="*/ 2858575 w 2880705"/>
              <a:gd name="connsiteY1" fmla="*/ 465285 h 1233361"/>
              <a:gd name="connsiteX2" fmla="*/ 2838986 w 2880705"/>
              <a:gd name="connsiteY2" fmla="*/ 614425 h 1233361"/>
              <a:gd name="connsiteX3" fmla="*/ 2738097 w 2880705"/>
              <a:gd name="connsiteY3" fmla="*/ 630305 h 1233361"/>
              <a:gd name="connsiteX4" fmla="*/ 2182705 w 2880705"/>
              <a:gd name="connsiteY4" fmla="*/ 433585 h 1233361"/>
              <a:gd name="connsiteX5" fmla="*/ 2046327 w 2880705"/>
              <a:gd name="connsiteY5" fmla="*/ 498200 h 1233361"/>
              <a:gd name="connsiteX6" fmla="*/ 2040213 w 2880705"/>
              <a:gd name="connsiteY6" fmla="*/ 537278 h 1233361"/>
              <a:gd name="connsiteX7" fmla="*/ 2056426 w 2880705"/>
              <a:gd name="connsiteY7" fmla="*/ 1124179 h 1233361"/>
              <a:gd name="connsiteX8" fmla="*/ 1952502 w 2880705"/>
              <a:gd name="connsiteY8" fmla="*/ 1233324 h 1233361"/>
              <a:gd name="connsiteX9" fmla="*/ 1861578 w 2880705"/>
              <a:gd name="connsiteY9" fmla="*/ 1187136 h 1233361"/>
              <a:gd name="connsiteX10" fmla="*/ 1528403 w 2880705"/>
              <a:gd name="connsiteY10" fmla="*/ 702890 h 1233361"/>
              <a:gd name="connsiteX11" fmla="*/ 1379916 w 2880705"/>
              <a:gd name="connsiteY11" fmla="*/ 675382 h 1233361"/>
              <a:gd name="connsiteX12" fmla="*/ 1352296 w 2880705"/>
              <a:gd name="connsiteY12" fmla="*/ 702890 h 1233361"/>
              <a:gd name="connsiteX13" fmla="*/ 1019120 w 2880705"/>
              <a:gd name="connsiteY13" fmla="*/ 1185951 h 1233361"/>
              <a:gd name="connsiteX14" fmla="*/ 870655 w 2880705"/>
              <a:gd name="connsiteY14" fmla="*/ 1213548 h 1233361"/>
              <a:gd name="connsiteX15" fmla="*/ 824272 w 2880705"/>
              <a:gd name="connsiteY15" fmla="*/ 1122994 h 1233361"/>
              <a:gd name="connsiteX16" fmla="*/ 840485 w 2880705"/>
              <a:gd name="connsiteY16" fmla="*/ 536093 h 1233361"/>
              <a:gd name="connsiteX17" fmla="*/ 737233 w 2880705"/>
              <a:gd name="connsiteY17" fmla="*/ 426311 h 1233361"/>
              <a:gd name="connsiteX18" fmla="*/ 697993 w 2880705"/>
              <a:gd name="connsiteY18" fmla="*/ 432400 h 1233361"/>
              <a:gd name="connsiteX19" fmla="*/ 142602 w 2880705"/>
              <a:gd name="connsiteY19" fmla="*/ 630305 h 1233361"/>
              <a:gd name="connsiteX20" fmla="*/ 6183 w 2880705"/>
              <a:gd name="connsiteY20" fmla="*/ 565764 h 1233361"/>
              <a:gd name="connsiteX21" fmla="*/ 22123 w 2880705"/>
              <a:gd name="connsiteY21" fmla="*/ 465285 h 1233361"/>
              <a:gd name="connsiteX22" fmla="*/ 381774 w 2880705"/>
              <a:gd name="connsiteY22" fmla="*/ 0 h 123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09A88521-F488-989D-FFA3-A0C06CD00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9E475B3-1076-1058-A4BB-9BC97CDECC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6DE143-81C4-5939-FE72-9A1ADD94EDBF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939A39-9BEC-1E21-EEF4-DC9BD79578F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F41C48-2742-E3AE-1AFE-3B5536E6E893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E3CFD-1E26-F0E6-F8A0-2101065C4AD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4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FA9F8E-98FD-2BBB-7DD4-F23A9B14E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/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58A02CD-F2ED-C094-2730-49C12A8E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/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E6DC10C-8C81-9429-D5F9-6EB7FC9D6D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B1E7B1-038F-0F7F-FAE5-7F4CD3179FC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060834-B189-1F42-9165-B6210D7027E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7E209A-E581-ABC3-A617-C901F28124A8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6ABAF1-5A8D-4885-E604-3DC4031F8EDA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1230"/>
            <a:ext cx="6102910" cy="339242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0E01B79-AB38-3928-E3CD-A01BAD76E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BD56E58-153D-AEE0-2645-21D4EC0DEE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7661879-8BB2-9B44-4808-D084A3E19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/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A761252-C913-3CF7-AC34-67059E47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A3A9AD9-6503-8C71-1BB3-20AB9DBC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/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7B7F959-FCEF-9706-A9E0-63891438D12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A201636-46DA-EE86-725B-0BF079486FB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6C4DEA-53F9-0603-0348-B4F6B47DE2DD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2A50A7-615B-3BE0-58E7-198D6EED0F24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5297555"/>
            <a:ext cx="6102910" cy="78320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951085B-C05B-94B5-00F9-5ACF3BD1DA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9C46807-5F41-58D6-4A0F-B7AC1A2262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-586469" y="4986313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6112882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64729" y="148499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-586469" y="4986313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6112882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64729" y="148499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-586469" y="4986313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6112882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64729" y="148499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58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00" r:id="rId5"/>
    <p:sldLayoutId id="2147483702" r:id="rId6"/>
    <p:sldLayoutId id="214748370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Custom 23">
      <a:dk1>
        <a:srgbClr val="FEFFFF"/>
      </a:dk1>
      <a:lt1>
        <a:srgbClr val="000000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55923798_win32_SD_v4" id="{3D8FC83D-704E-40C5-860A-C6057A0723C2}" vid="{E41FF0D7-A26A-4343-8E7E-06E05981B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1D3FD1E-E7C9-4C78-8858-57AD8631A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Congenial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Johnny Wu</cp:lastModifiedBy>
  <cp:revision>11</cp:revision>
  <dcterms:created xsi:type="dcterms:W3CDTF">2023-08-29T05:38:16Z</dcterms:created>
  <dcterms:modified xsi:type="dcterms:W3CDTF">2025-02-28T15:04:36Z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