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000" autoAdjust="0"/>
    <p:restoredTop sz="94934" autoAdjust="0"/>
  </p:normalViewPr>
  <p:slideViewPr>
    <p:cSldViewPr snapToGrid="0">
      <p:cViewPr varScale="1">
        <p:scale>
          <a:sx n="119" d="100"/>
          <a:sy n="119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90036E-D78E-7995-BEF4-F64DA613C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  <a:noFill/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3995928"/>
            <a:ext cx="5321808" cy="824404"/>
          </a:xfrm>
          <a:noFill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F52C37-6A33-FD57-31EC-516F581DF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20" b="36176"/>
          <a:stretch/>
        </p:blipFill>
        <p:spPr>
          <a:xfrm>
            <a:off x="0" y="2510651"/>
            <a:ext cx="2841744" cy="4347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719EF3-43BC-5F74-7396-273F72ED3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8001534" y="4944272"/>
            <a:ext cx="3848748" cy="1913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16D97AE-EB24-C3DA-21A1-E8EE4631A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18" r="47395" b="22709"/>
          <a:stretch/>
        </p:blipFill>
        <p:spPr>
          <a:xfrm flipH="1">
            <a:off x="4448831" y="805912"/>
            <a:ext cx="1464735" cy="4961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B1C5A3-22FF-382D-3801-B6D9C4AC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2051"/>
          <a:stretch/>
        </p:blipFill>
        <p:spPr>
          <a:xfrm>
            <a:off x="4629335" y="1815780"/>
            <a:ext cx="5586493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noFill/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F691F67-3A33-EA2C-967A-86934DA1D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401" b="24659"/>
          <a:stretch/>
        </p:blipFill>
        <p:spPr>
          <a:xfrm>
            <a:off x="5856445" y="726334"/>
            <a:ext cx="1898043" cy="54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9551222" y="-2094169"/>
            <a:ext cx="3225262" cy="61011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9551222" y="-2147957"/>
            <a:ext cx="3225262" cy="61011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9529707" y="-2126442"/>
            <a:ext cx="3225262" cy="61011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6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6140" y="6356350"/>
            <a:ext cx="784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76" r:id="rId4"/>
    <p:sldLayoutId id="2147483687" r:id="rId5"/>
    <p:sldLayoutId id="2147483690" r:id="rId6"/>
    <p:sldLayoutId id="2147483691" r:id="rId7"/>
    <p:sldLayoutId id="2147483684" r:id="rId8"/>
    <p:sldLayoutId id="2147483677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Custom 29">
      <a:dk1>
        <a:srgbClr val="353E1E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 flourish_win32_CP_v3" id="{3BF332BF-22B8-49D8-950E-E9BBBBF59833}" vid="{E4E7F1DC-3AF4-489F-A450-0CED11A8E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Constantia</vt:lpstr>
      <vt:lpstr>Franklin Gothic Book</vt:lpstr>
      <vt:lpstr>Gill Sans Nova Light</vt:lpstr>
      <vt:lpstr>Custom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Johnny Wu</cp:lastModifiedBy>
  <cp:revision>8</cp:revision>
  <dcterms:created xsi:type="dcterms:W3CDTF">2022-07-27T06:38:31Z</dcterms:created>
  <dcterms:modified xsi:type="dcterms:W3CDTF">2025-02-28T15:03:28Z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