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666" autoAdjust="0"/>
    <p:restoredTop sz="94609" autoAdjust="0"/>
  </p:normalViewPr>
  <p:slideViewPr>
    <p:cSldViewPr snapToGrid="0">
      <p:cViewPr varScale="1">
        <p:scale>
          <a:sx n="109" d="100"/>
          <a:sy n="109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325375">
            <a:off x="-22451" y="4906764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40138" y="602293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20096" y="465126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315933">
            <a:off x="-16894" y="4904401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65281" y="417173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417173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016042" y="6168080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1670652" y="1884402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2/1/XXXXX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200" y="3429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 b="1" i="0" u="none">
                <a:solidFill>
                  <a:srgbClr val="000000"/>
                </a:solidFill>
              </a:defRPr>
            </a:pPr>
            <a:r>
              <a:t>Blacktown Chinese Christian Church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0287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1" i="0" u="none">
                <a:solidFill>
                  <a:srgbClr val="000000"/>
                </a:solidFill>
              </a:defRPr>
            </a:pPr>
            <a:r>
              <a:t>Welcome to Our English Service</a:t>
            </a:r>
            <a:br/>
            <a:r>
              <a:t>08.06.2025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4003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 i="0" u="sng">
                <a:solidFill>
                  <a:srgbClr val="7030A0"/>
                </a:solidFill>
              </a:defRPr>
            </a:pPr>
            <a:r>
              <a:t>English Service 9:45 – 11:00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7432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 i="0" u="none">
                <a:solidFill>
                  <a:srgbClr val="000000"/>
                </a:solidFill>
              </a:defRPr>
            </a:pPr>
            <a:r>
              <a:t>Worship Songs:</a:t>
            </a:r>
            <a:br/>
            <a:br/>
            <a:br/>
            <a:r>
              <a:t>Passage:</a:t>
            </a:r>
            <a:br/>
            <a:r>
              <a:t>Speaker:</a:t>
            </a:r>
            <a:br/>
            <a:r>
              <a:t>Topic:</a:t>
            </a:r>
            <a:br/>
            <a:r>
              <a:t>Response Song:</a:t>
            </a:r>
            <a:br/>
            <a:r>
              <a:t>Announcements and Closing Prayer</a:t>
            </a:r>
            <a:br/>
            <a:r>
              <a:t>Benediction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7432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0" i="0" u="none">
                <a:solidFill>
                  <a:srgbClr val="000000"/>
                </a:solidFill>
              </a:defRPr>
            </a:pPr>
            <a:r>
              <a:t>Lay me down</a:t>
            </a:r>
            <a:br/>
            <a:r>
              <a:t>My labour is not in vain</a:t>
            </a:r>
            <a:br/>
            <a:r>
              <a:t>In Christ Alone (Passion)</a:t>
            </a:r>
            <a:br/>
            <a:r>
              <a:t>1Chronicles 16:7-12</a:t>
            </a:r>
            <a:br/>
            <a:r>
              <a:t>Xavier Lakshmanan</a:t>
            </a:r>
            <a:br/>
            <a:r>
              <a:t>Desiring His Presence</a:t>
            </a:r>
            <a:br/>
            <a:r>
              <a:t>TBA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lay me down, I'm not my own</a:t>
            </a:r>
          </a:p>
          <a:p>
            <a:pPr algn="ctr">
              <a:defRPr sz="3300" b="0"/>
            </a:pPr>
            <a:r>
              <a:t>I belong to You alone</a:t>
            </a:r>
          </a:p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Oh, hand on my heart</a:t>
            </a:r>
          </a:p>
          <a:p>
            <a:pPr algn="ctr">
              <a:defRPr sz="3300" b="0"/>
            </a:pPr>
            <a:r>
              <a:t>This much is true</a:t>
            </a:r>
          </a:p>
          <a:p>
            <a:pPr algn="ctr">
              <a:defRPr sz="3300" b="0"/>
            </a:pPr>
            <a:r>
              <a:t>There's no life apart from You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  <a:r>
              <a:t>Oh, lay me down, lay me down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It will be my joy to say</a:t>
            </a:r>
          </a:p>
          <a:p>
            <a:pPr algn="ctr">
              <a:defRPr sz="3300" b="0"/>
            </a:pPr>
            <a:r>
              <a:t>"Your will, Your way"</a:t>
            </a:r>
          </a:p>
          <a:p>
            <a:pPr algn="ctr">
              <a:defRPr sz="3300" b="0"/>
            </a:pPr>
            <a:r>
              <a:t>It will be my joy to say</a:t>
            </a:r>
          </a:p>
          <a:p>
            <a:pPr algn="ctr">
              <a:defRPr sz="3300" b="0"/>
            </a:pPr>
            <a:r>
              <a:t>"Your will, Your way"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It will be my joy to say</a:t>
            </a:r>
          </a:p>
          <a:p>
            <a:pPr algn="ctr">
              <a:defRPr sz="3300" b="0"/>
            </a:pPr>
            <a:r>
              <a:t>"Your will, Your way, always"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It will be my joy to say</a:t>
            </a:r>
          </a:p>
          <a:p>
            <a:pPr algn="ctr">
              <a:defRPr sz="3300" b="0"/>
            </a:pPr>
            <a:r>
              <a:t>"Your will, Your way"</a:t>
            </a:r>
          </a:p>
          <a:p>
            <a:pPr algn="ctr">
              <a:defRPr sz="3300" b="0"/>
            </a:pPr>
            <a:r>
              <a:t>It will be my joy to say</a:t>
            </a:r>
          </a:p>
          <a:p>
            <a:pPr algn="ctr">
              <a:defRPr sz="3300" b="0"/>
            </a:pPr>
            <a:r>
              <a:t>"Your will, Your way"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It will be my joy to say</a:t>
            </a:r>
          </a:p>
          <a:p>
            <a:pPr algn="ctr">
              <a:defRPr sz="3300" b="0"/>
            </a:pPr>
            <a:r>
              <a:t>"Your will, Your way, always"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lay me down, I'm not my own</a:t>
            </a:r>
          </a:p>
          <a:p>
            <a:pPr algn="ctr">
              <a:defRPr sz="3300" b="0"/>
            </a:pPr>
            <a:r>
              <a:t>I belong to You alone</a:t>
            </a:r>
          </a:p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Oh, hand on my heart</a:t>
            </a:r>
          </a:p>
          <a:p>
            <a:pPr algn="ctr">
              <a:defRPr sz="3300" b="0"/>
            </a:pPr>
            <a:r>
              <a:t>This much is true</a:t>
            </a:r>
          </a:p>
          <a:p>
            <a:pPr algn="ctr">
              <a:defRPr sz="3300" b="0"/>
            </a:pPr>
            <a:r>
              <a:t>There's no life apart from You</a:t>
            </a:r>
          </a:p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</a:p>
          <a:p>
            <a:pPr algn="ctr">
              <a:defRPr sz="3300" b="0"/>
            </a:pPr>
            <a:r>
              <a:t>I lay me down, I'm not my own</a:t>
            </a:r>
          </a:p>
          <a:p>
            <a:pPr algn="ctr">
              <a:defRPr sz="3300" b="0"/>
            </a:pPr>
            <a:r>
              <a:t>I belong to You alone</a:t>
            </a:r>
          </a:p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BCCC english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</a:p>
          <a:p>
            <a:pPr algn="ctr">
              <a:defRPr sz="3300" b="0"/>
            </a:pPr>
            <a:r>
              <a:t>Oh, hand on my heart</a:t>
            </a:r>
          </a:p>
          <a:p>
            <a:pPr algn="ctr">
              <a:defRPr sz="3300" b="0"/>
            </a:pPr>
            <a:r>
              <a:t>This much is true</a:t>
            </a:r>
          </a:p>
          <a:p>
            <a:pPr algn="ctr">
              <a:defRPr sz="3300" b="0"/>
            </a:pPr>
            <a:r>
              <a:t>There's no life apart from You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Lay me down, lay me down, oh</a:t>
            </a:r>
          </a:p>
          <a:p>
            <a:pPr algn="ctr">
              <a:defRPr sz="3300" b="0"/>
            </a:pPr>
            <a:r>
              <a:t>Lay me down, lay me down, oh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My Labour Is Not In Vain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My work in Christ is not in vain</a:t>
            </a:r>
          </a:p>
          <a:p>
            <a:pPr algn="ctr">
              <a:defRPr sz="3300" b="0"/>
            </a:pPr>
            <a:r>
              <a:t>My labor will not fail</a:t>
            </a:r>
          </a:p>
          <a:p>
            <a:pPr algn="ctr">
              <a:defRPr sz="3300" b="0"/>
            </a:pPr>
            <a:r>
              <a:t>For when I toil in Jesus’ name</a:t>
            </a:r>
          </a:p>
          <a:p>
            <a:pPr algn="ctr">
              <a:defRPr sz="3300" b="0"/>
            </a:pPr>
            <a:r>
              <a:t>His purpose will prevail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tasks that You have set for me</a:t>
            </a:r>
          </a:p>
          <a:p>
            <a:pPr algn="ctr">
              <a:defRPr sz="3300" b="0"/>
            </a:pPr>
            <a:r>
              <a:t>I may not understand</a:t>
            </a:r>
          </a:p>
          <a:p>
            <a:pPr algn="ctr">
              <a:defRPr sz="3300" b="0"/>
            </a:pPr>
            <a:r>
              <a:t>Yet I will follow where You lead</a:t>
            </a:r>
          </a:p>
          <a:p>
            <a:pPr algn="ctr">
              <a:defRPr sz="3300" b="0"/>
            </a:pPr>
            <a:r>
              <a:t>I trust Your sovereign hand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Go forth, You said, take up your cross</a:t>
            </a:r>
          </a:p>
          <a:p>
            <a:pPr algn="ctr">
              <a:defRPr sz="3300" b="0"/>
            </a:pPr>
            <a:r>
              <a:t>And set the captive free</a:t>
            </a:r>
          </a:p>
          <a:p>
            <a:pPr algn="ctr">
              <a:defRPr sz="3300" b="0"/>
            </a:pPr>
            <a:r>
              <a:t>So give me feet to seek the lost</a:t>
            </a:r>
          </a:p>
          <a:p>
            <a:pPr algn="ctr">
              <a:defRPr sz="3300" b="0"/>
            </a:pPr>
            <a:r>
              <a:t>Just as You searched for 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685800"/>
            <a:ext cx="4876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Please keep all phones on silent</a:t>
            </a:r>
          </a:p>
        </p:txBody>
      </p:sp>
      <p:pic>
        <p:nvPicPr>
          <p:cNvPr id="3" name="Picture 2" descr="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Take heart, my soul, and persevere</a:t>
            </a:r>
          </a:p>
          <a:p>
            <a:pPr algn="ctr">
              <a:defRPr sz="3300" b="0"/>
            </a:pPr>
            <a:r>
              <a:t>Just as your Saviour did</a:t>
            </a:r>
          </a:p>
          <a:p>
            <a:pPr algn="ctr">
              <a:defRPr sz="3300" b="0"/>
            </a:pPr>
            <a:r>
              <a:t>For soon you will be home at rest</a:t>
            </a:r>
          </a:p>
          <a:p>
            <a:pPr algn="ctr">
              <a:defRPr sz="3300" b="0"/>
            </a:pPr>
            <a:r>
              <a:t>Your work, complete in Him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In Christ Alone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Christ alone my hope is found</a:t>
            </a:r>
          </a:p>
          <a:p>
            <a:pPr algn="ctr">
              <a:defRPr sz="3300" b="0"/>
            </a:pPr>
            <a:r>
              <a:t>He is my light, my strength, my song</a:t>
            </a:r>
          </a:p>
          <a:p>
            <a:pPr algn="ctr">
              <a:defRPr sz="3300" b="0"/>
            </a:pPr>
            <a:r>
              <a:t>This Cornerstone, this solid Ground</a:t>
            </a:r>
          </a:p>
          <a:p>
            <a:pPr algn="ctr">
              <a:defRPr sz="3300" b="0"/>
            </a:pPr>
            <a:r>
              <a:t>Firm through the fiercest drought and storm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What heights of love, what depths of peace</a:t>
            </a:r>
          </a:p>
          <a:p>
            <a:pPr algn="ctr">
              <a:defRPr sz="3300" b="0"/>
            </a:pPr>
            <a:r>
              <a:t>When fears are stilled, when strivings cease</a:t>
            </a:r>
          </a:p>
          <a:p>
            <a:pPr algn="ctr">
              <a:defRPr sz="3300" b="0"/>
            </a:pPr>
            <a:r>
              <a:t>My comforter, my All in All</a:t>
            </a:r>
          </a:p>
          <a:p>
            <a:pPr algn="ctr">
              <a:defRPr sz="3300" b="0"/>
            </a:pPr>
            <a:r>
              <a:t>Here in the love of Christ I stand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Christ alone, who took on flesh</a:t>
            </a:r>
          </a:p>
          <a:p>
            <a:pPr algn="ctr">
              <a:defRPr sz="3300" b="0"/>
            </a:pPr>
            <a:r>
              <a:t>Fullness of God in helpless babe</a:t>
            </a:r>
          </a:p>
          <a:p>
            <a:pPr algn="ctr">
              <a:defRPr sz="3300" b="0"/>
            </a:pPr>
            <a:r>
              <a:t>This gift of love and righteousness</a:t>
            </a:r>
          </a:p>
          <a:p>
            <a:pPr algn="ctr">
              <a:defRPr sz="3300" b="0"/>
            </a:pPr>
            <a:r>
              <a:t>Scorned by the ones He came to save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'Til on that cross as Jesus died</a:t>
            </a:r>
          </a:p>
          <a:p>
            <a:pPr algn="ctr">
              <a:defRPr sz="3300" b="0"/>
            </a:pPr>
            <a:r>
              <a:t>The wrath of God was satisfied</a:t>
            </a:r>
          </a:p>
          <a:p>
            <a:pPr algn="ctr">
              <a:defRPr sz="3300" b="0"/>
            </a:pPr>
            <a:r>
              <a:t>For every sin on Him was laid</a:t>
            </a:r>
          </a:p>
          <a:p>
            <a:pPr algn="ctr">
              <a:defRPr sz="3300" b="0"/>
            </a:pPr>
            <a:r>
              <a:t>Here in the death of Christ I live, I live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Lay Me 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There in the ground His body lay</a:t>
            </a:r>
          </a:p>
          <a:p>
            <a:pPr algn="ctr">
              <a:defRPr sz="3300" b="0"/>
            </a:pPr>
            <a:r>
              <a:t>Light of the world by darkness slain</a:t>
            </a:r>
          </a:p>
          <a:p>
            <a:pPr algn="ctr">
              <a:defRPr sz="3300" b="0"/>
            </a:pPr>
            <a:r>
              <a:t>Then bursting forth in glorious day</a:t>
            </a:r>
          </a:p>
          <a:p>
            <a:pPr algn="ctr">
              <a:defRPr sz="3300" b="0"/>
            </a:pPr>
            <a:r>
              <a:t>Up from the grave He rose again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And as He stands in victory</a:t>
            </a:r>
          </a:p>
          <a:p>
            <a:pPr algn="ctr">
              <a:defRPr sz="3300" b="0"/>
            </a:pPr>
            <a:r>
              <a:t>Sin’s curse has lost its grip on me</a:t>
            </a:r>
          </a:p>
          <a:p>
            <a:pPr algn="ctr">
              <a:defRPr sz="3300" b="0"/>
            </a:pPr>
            <a:r>
              <a:t>For I am His and He is mine</a:t>
            </a:r>
          </a:p>
          <a:p>
            <a:pPr algn="ctr">
              <a:defRPr sz="3300" b="0"/>
            </a:pPr>
            <a:r>
              <a:t>Bought with the precious blood of Christ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No guilt in life, no fear in death</a:t>
            </a:r>
          </a:p>
          <a:p>
            <a:pPr algn="ctr">
              <a:defRPr sz="3300" b="0"/>
            </a:pPr>
            <a:r>
              <a:t>This is the power of Christ in me</a:t>
            </a:r>
          </a:p>
          <a:p>
            <a:pPr algn="ctr">
              <a:defRPr sz="3300" b="0"/>
            </a:pPr>
            <a:r>
              <a:t>From life’s first cry to final breath</a:t>
            </a:r>
          </a:p>
          <a:p>
            <a:pPr algn="ctr">
              <a:defRPr sz="3300" b="0"/>
            </a:pPr>
            <a:r>
              <a:t>Jesus commands my destiny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No power of hell, no scheme of man</a:t>
            </a:r>
          </a:p>
          <a:p>
            <a:pPr algn="ctr">
              <a:defRPr sz="3300" b="0"/>
            </a:pPr>
            <a:r>
              <a:t>Can ever pluck me from His hand</a:t>
            </a:r>
          </a:p>
          <a:p>
            <a:pPr algn="ctr">
              <a:defRPr sz="3300" b="0"/>
            </a:pPr>
            <a:r>
              <a:t>Til He returns or calls me home</a:t>
            </a:r>
          </a:p>
          <a:p>
            <a:pPr algn="ctr">
              <a:defRPr sz="3300" b="0"/>
            </a:pPr>
            <a:r>
              <a:t>Here in the power of Christ I’ll stand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find my strength</a:t>
            </a:r>
          </a:p>
          <a:p>
            <a:pPr algn="ctr">
              <a:defRPr sz="3300" b="0"/>
            </a:pPr>
            <a:r>
              <a:t>I find my hope</a:t>
            </a:r>
          </a:p>
          <a:p>
            <a:pPr algn="ctr">
              <a:defRPr sz="3300" b="0"/>
            </a:pPr>
            <a:r>
              <a:t>I find my help</a:t>
            </a:r>
          </a:p>
          <a:p>
            <a:pPr algn="ctr">
              <a:defRPr sz="3300" b="0"/>
            </a:pPr>
            <a:r>
              <a:t>In Christ alone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When fear assails</a:t>
            </a:r>
          </a:p>
          <a:p>
            <a:pPr algn="ctr">
              <a:defRPr sz="3300" b="0"/>
            </a:pPr>
            <a:r>
              <a:t>When darkness falls</a:t>
            </a:r>
          </a:p>
          <a:p>
            <a:pPr algn="ctr">
              <a:defRPr sz="3300" b="0"/>
            </a:pPr>
            <a:r>
              <a:t>I find my peace</a:t>
            </a:r>
          </a:p>
          <a:p>
            <a:pPr algn="ctr">
              <a:defRPr sz="3300" b="0"/>
            </a:pPr>
            <a:r>
              <a:t>In Christ alone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give my life</a:t>
            </a:r>
          </a:p>
          <a:p>
            <a:pPr algn="ctr">
              <a:defRPr sz="3300" b="0"/>
            </a:pPr>
            <a:r>
              <a:t>I give my all</a:t>
            </a:r>
          </a:p>
          <a:p>
            <a:pPr algn="ctr">
              <a:defRPr sz="3300" b="0"/>
            </a:pPr>
            <a:r>
              <a:t>I sing this song</a:t>
            </a:r>
          </a:p>
          <a:p>
            <a:pPr algn="ctr">
              <a:defRPr sz="3300" b="0"/>
            </a:pPr>
            <a:r>
              <a:t>To Christ alone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King of Kings</a:t>
            </a:r>
          </a:p>
          <a:p>
            <a:pPr algn="ctr">
              <a:defRPr sz="3300" b="0"/>
            </a:pPr>
            <a:r>
              <a:t>The Lord of all</a:t>
            </a:r>
          </a:p>
          <a:p>
            <a:pPr algn="ctr">
              <a:defRPr sz="3300" b="0"/>
            </a:pPr>
            <a:r>
              <a:t>All Heaven sings</a:t>
            </a:r>
          </a:p>
          <a:p>
            <a:pPr algn="ctr">
              <a:defRPr sz="3300" b="0"/>
            </a:pPr>
            <a:r>
              <a:t>To Christ alone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Till He returns or calls me home</a:t>
            </a:r>
          </a:p>
          <a:p>
            <a:pPr algn="ctr">
              <a:defRPr sz="3300" b="0"/>
            </a:pPr>
            <a:r>
              <a:t>Here in the power of Christ I’ll stand</a:t>
            </a:r>
          </a:p>
          <a:p>
            <a:pPr algn="ctr">
              <a:defRPr sz="3300" b="0"/>
            </a:pPr>
            <a:r>
              <a:t>Here in the power of Christ we stand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685800"/>
            <a:ext cx="4876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Bible reading</a:t>
            </a:r>
          </a:p>
        </p:txBody>
      </p:sp>
      <p:pic>
        <p:nvPicPr>
          <p:cNvPr id="3" name="Picture 2" descr="B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With this heart open wide</a:t>
            </a:r>
          </a:p>
          <a:p>
            <a:pPr algn="ctr">
              <a:defRPr sz="3300" b="0"/>
            </a:pPr>
            <a:r>
              <a:t>From the depths, from the heights</a:t>
            </a:r>
          </a:p>
          <a:p>
            <a:pPr algn="ctr">
              <a:defRPr sz="3300" b="0"/>
            </a:pPr>
            <a:r>
              <a:t>I will bring a sacrifice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1Chronicles 16:7-12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⁷ That day David first appointed Asaph and his associates to give praise to the Lord in this manner: </a:t>
            </a:r>
          </a:p>
          <a:p>
            <a:pPr algn="ctr">
              <a:defRPr sz="3200" b="0"/>
            </a:pPr>
            <a:r>
              <a:t>⁸ Give praise to the Lord, proclaim his name;</a:t>
            </a:r>
          </a:p>
          <a:p>
            <a:pPr algn="ctr">
              <a:defRPr sz="3200" b="0"/>
            </a:pPr>
            <a:r>
              <a:t>    make known among the nations what he has done.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1Chronicles 16:7-12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⁹ Sing to him, sing praise to him;</a:t>
            </a:r>
          </a:p>
          <a:p>
            <a:pPr algn="ctr">
              <a:defRPr sz="3200" b="0"/>
            </a:pPr>
            <a:r>
              <a:t>    tell of all his wonderful acts.</a:t>
            </a:r>
          </a:p>
          <a:p>
            <a:pPr algn="ctr">
              <a:defRPr sz="3200" b="0"/>
            </a:pPr>
            <a:r>
              <a:t>¹⁰ Glory in his holy name;</a:t>
            </a:r>
          </a:p>
          <a:p>
            <a:pPr algn="ctr">
              <a:defRPr sz="3200" b="0"/>
            </a:pPr>
            <a:r>
              <a:t>    let the hearts of those who seek the Lord rejoice.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1Chronicles 16:7-12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¹¹ Look to the Lord and his strength;</a:t>
            </a:r>
          </a:p>
          <a:p>
            <a:pPr algn="ctr">
              <a:defRPr sz="3200" b="0"/>
            </a:pPr>
            <a:r>
              <a:t>    seek his face always. </a:t>
            </a:r>
          </a:p>
          <a:p>
            <a:pPr algn="ctr">
              <a:defRPr sz="3200" b="0"/>
            </a:pPr>
            <a:r>
              <a:t>¹² Remember the wonders he has done,</a:t>
            </a:r>
          </a:p>
          <a:p>
            <a:pPr algn="ctr">
              <a:defRPr sz="3200" b="0"/>
            </a:pPr>
            <a:r>
              <a:t>    his miracles, and the judgments he pronounced,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Announcements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514600"/>
            <a:ext cx="3657600" cy="91440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/>
          <a:p>
            <a:pPr>
              <a:defRPr sz="5000"/>
            </a:pPr>
            <a:r>
              <a:t>Offering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038600" y="2286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170714" y="2286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Account name: Blacktown Chinese Christian Church</a:t>
            </a:r>
          </a:p>
        </p:txBody>
      </p:sp>
      <p:pic>
        <p:nvPicPr>
          <p:cNvPr id="5" name="Picture 4" descr="chu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"/>
            <a:ext cx="914400" cy="914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38600" y="154305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170714" y="154305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Account number: 4216 50263</a:t>
            </a:r>
          </a:p>
        </p:txBody>
      </p:sp>
      <p:pic>
        <p:nvPicPr>
          <p:cNvPr id="8" name="Picture 7" descr="account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657350"/>
            <a:ext cx="914400" cy="9144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038600" y="28575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170714" y="28575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BSB: 112 - 879</a:t>
            </a:r>
          </a:p>
        </p:txBody>
      </p:sp>
      <p:pic>
        <p:nvPicPr>
          <p:cNvPr id="11" name="Picture 10" descr="bs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0" y="2971800"/>
            <a:ext cx="914400" cy="9144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038600" y="417195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170714" y="417195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Please put in "offering" as the reference</a:t>
            </a:r>
          </a:p>
        </p:txBody>
      </p:sp>
      <p:pic>
        <p:nvPicPr>
          <p:cNvPr id="14" name="Picture 13" descr="han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900" y="4286250"/>
            <a:ext cx="914400" cy="9144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038600" y="54864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170714" y="54864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The offering box is available at the back of the hall</a:t>
            </a:r>
          </a:p>
        </p:txBody>
      </p:sp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56007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Prayer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Mingle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With these hands lifted high</a:t>
            </a:r>
          </a:p>
          <a:p>
            <a:pPr algn="ctr">
              <a:defRPr sz="3300" b="0"/>
            </a:pPr>
            <a:r>
              <a:t>Hear my song, hear my cry</a:t>
            </a:r>
          </a:p>
          <a:p>
            <a:pPr algn="ctr">
              <a:defRPr sz="3300" b="0"/>
            </a:pPr>
            <a:r>
              <a:t>I will bring a sacrifice</a:t>
            </a:r>
          </a:p>
          <a:p>
            <a:pPr algn="ctr">
              <a:defRPr sz="3300" b="0"/>
            </a:pPr>
            <a:r>
              <a:t>I will bring a sacrifice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lay me down, I'm not my own</a:t>
            </a:r>
          </a:p>
          <a:p>
            <a:pPr algn="ctr">
              <a:defRPr sz="3300" b="0"/>
            </a:pPr>
            <a:r>
              <a:t>I belong to You alone</a:t>
            </a:r>
          </a:p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Oh, hand on my heart</a:t>
            </a:r>
          </a:p>
          <a:p>
            <a:pPr algn="ctr">
              <a:defRPr sz="3300" b="0"/>
            </a:pPr>
            <a:r>
              <a:t>This much is true</a:t>
            </a:r>
          </a:p>
          <a:p>
            <a:pPr algn="ctr">
              <a:defRPr sz="3300" b="0"/>
            </a:pPr>
            <a:r>
              <a:t>There's no life apart from You</a:t>
            </a:r>
          </a:p>
          <a:p>
            <a:pPr algn="ctr">
              <a:defRPr sz="3300" b="0"/>
            </a:pPr>
            <a:r>
              <a:t>Lay me down, lay me down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Letting go of my pride</a:t>
            </a:r>
          </a:p>
          <a:p>
            <a:pPr algn="ctr">
              <a:defRPr sz="3300" b="0"/>
            </a:pPr>
            <a:r>
              <a:t>Giving up all my rights</a:t>
            </a:r>
          </a:p>
          <a:p>
            <a:pPr algn="ctr">
              <a:defRPr sz="3300" b="0"/>
            </a:pPr>
            <a:r>
              <a:t>Take this life and let it shine, shine, shine</a:t>
            </a:r>
          </a:p>
          <a:p>
            <a:pPr algn="ctr">
              <a:defRPr sz="3300" b="0"/>
            </a:pPr>
            <a:r>
              <a:t>Take this life and let it shine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BFFAF-9675-4FEA-B2E7-9332FD2147B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8DEBDC5-C5D0-48FD-B1D3-DD417E11A8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801BC-ED11-4C13-B570-590AA64A7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Classmate_SL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Source Sans Pro</vt:lpstr>
      <vt:lpstr>FunkyShapesDarkVTI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2021-01-26T09:52:44Z</dcterms:created>
  <dcterms:modified xsi:type="dcterms:W3CDTF">2024-07-29T05:00:09Z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