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297"/>
    <p:restoredTop sz="94714"/>
  </p:normalViewPr>
  <p:slideViewPr>
    <p:cSldViewPr snapToGrid="0">
      <p:cViewPr varScale="1">
        <p:scale>
          <a:sx n="119" d="100"/>
          <a:sy n="119" d="100"/>
        </p:scale>
        <p:origin x="6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en-US" noProof="0" smtClean="0"/>
              <a:t>3/1/25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3/1/25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Relationship Id="rId4" Type="http://schemas.openxmlformats.org/officeDocument/2006/relationships/image" Target="../media/image13.png"/><Relationship Id="rId5" Type="http://schemas.openxmlformats.org/officeDocument/2006/relationships/image" Target="../media/image14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17.png"/><Relationship Id="rId7" Type="http://schemas.openxmlformats.org/officeDocument/2006/relationships/image" Target="../media/image18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svg"/><Relationship Id="rId4" Type="http://schemas.openxmlformats.org/officeDocument/2006/relationships/image" Target="../media/image19.png"/><Relationship Id="rId5" Type="http://schemas.openxmlformats.org/officeDocument/2006/relationships/image" Target="../media/image20.svg"/><Relationship Id="rId6" Type="http://schemas.openxmlformats.org/officeDocument/2006/relationships/image" Target="../media/image21.png"/><Relationship Id="rId7" Type="http://schemas.openxmlformats.org/officeDocument/2006/relationships/image" Target="../media/image22.svg"/><Relationship Id="rId8" Type="http://schemas.openxmlformats.org/officeDocument/2006/relationships/image" Target="../media/image17.png"/><Relationship Id="rId9" Type="http://schemas.openxmlformats.org/officeDocument/2006/relationships/image" Target="../media/image23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svg"/><Relationship Id="rId4" Type="http://schemas.openxmlformats.org/officeDocument/2006/relationships/image" Target="../media/image13.png"/><Relationship Id="rId5" Type="http://schemas.openxmlformats.org/officeDocument/2006/relationships/image" Target="../media/image14.svg"/><Relationship Id="rId6" Type="http://schemas.openxmlformats.org/officeDocument/2006/relationships/image" Target="../media/image26.png"/><Relationship Id="rId7" Type="http://schemas.openxmlformats.org/officeDocument/2006/relationships/image" Target="../media/image27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svg"/><Relationship Id="rId4" Type="http://schemas.openxmlformats.org/officeDocument/2006/relationships/image" Target="../media/image13.png"/><Relationship Id="rId5" Type="http://schemas.openxmlformats.org/officeDocument/2006/relationships/image" Target="../media/image14.svg"/><Relationship Id="rId6" Type="http://schemas.openxmlformats.org/officeDocument/2006/relationships/image" Target="../media/image26.png"/><Relationship Id="rId7" Type="http://schemas.openxmlformats.org/officeDocument/2006/relationships/image" Target="../media/image27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5.svg"/><Relationship Id="rId4" Type="http://schemas.openxmlformats.org/officeDocument/2006/relationships/image" Target="../media/image13.png"/><Relationship Id="rId5" Type="http://schemas.openxmlformats.org/officeDocument/2006/relationships/image" Target="../media/image14.svg"/><Relationship Id="rId6" Type="http://schemas.openxmlformats.org/officeDocument/2006/relationships/image" Target="../media/image26.png"/><Relationship Id="rId7" Type="http://schemas.openxmlformats.org/officeDocument/2006/relationships/image" Target="../media/image2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A7CA37-2759-8993-5203-D2747B36C6B3}"/>
              </a:ext>
            </a:extLst>
          </p:cNvPr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00D63E-B693-D953-63F5-89CB8B5E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DAA9A7-573A-7590-9F18-29CEBDFF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/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B53BE92-83FD-FF81-9A46-2BE63AF7E3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198D3C-9CAC-D900-FF8B-362D06973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F6A37D-274A-6536-6B9F-3C0BECFC1A27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043AA-89BD-0976-56D8-D18178D20E46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C5F4C8-5870-AAF4-A67F-A5228C6BF2FC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A929BE-F915-AFC1-E614-278FC36E3BF7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65477-B192-43AC-7B40-B7CB8F1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BA743E-DC82-CDDB-C66E-BCEA251C9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F48B0C-F2BC-2C8E-C91A-ED4C5F78D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/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4AA3A1-8845-72E3-EA51-1DF7CD0E45A9}"/>
              </a:ext>
            </a:extLst>
          </p:cNvPr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27" fmla="*/ 493112 w 2880705"/>
              <a:gd name="connsiteY27" fmla="*/ 91440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25" fmla="*/ 400495 w 2880705"/>
              <a:gd name="connsiteY25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0" fmla="*/ 2481031 w 2880705"/>
              <a:gd name="connsiteY0" fmla="*/ 0 h 1268364"/>
              <a:gd name="connsiteX1" fmla="*/ 2498924 w 2880705"/>
              <a:gd name="connsiteY1" fmla="*/ 35003 h 1268364"/>
              <a:gd name="connsiteX2" fmla="*/ 2858575 w 2880705"/>
              <a:gd name="connsiteY2" fmla="*/ 500288 h 1268364"/>
              <a:gd name="connsiteX3" fmla="*/ 2838986 w 2880705"/>
              <a:gd name="connsiteY3" fmla="*/ 649428 h 1268364"/>
              <a:gd name="connsiteX4" fmla="*/ 2738097 w 2880705"/>
              <a:gd name="connsiteY4" fmla="*/ 665308 h 1268364"/>
              <a:gd name="connsiteX5" fmla="*/ 2182705 w 2880705"/>
              <a:gd name="connsiteY5" fmla="*/ 468588 h 1268364"/>
              <a:gd name="connsiteX6" fmla="*/ 2046327 w 2880705"/>
              <a:gd name="connsiteY6" fmla="*/ 533203 h 1268364"/>
              <a:gd name="connsiteX7" fmla="*/ 2040213 w 2880705"/>
              <a:gd name="connsiteY7" fmla="*/ 572281 h 1268364"/>
              <a:gd name="connsiteX8" fmla="*/ 2056426 w 2880705"/>
              <a:gd name="connsiteY8" fmla="*/ 1159182 h 1268364"/>
              <a:gd name="connsiteX9" fmla="*/ 1952502 w 2880705"/>
              <a:gd name="connsiteY9" fmla="*/ 1268327 h 1268364"/>
              <a:gd name="connsiteX10" fmla="*/ 1861578 w 2880705"/>
              <a:gd name="connsiteY10" fmla="*/ 1222139 h 1268364"/>
              <a:gd name="connsiteX11" fmla="*/ 1528403 w 2880705"/>
              <a:gd name="connsiteY11" fmla="*/ 737893 h 1268364"/>
              <a:gd name="connsiteX12" fmla="*/ 1379916 w 2880705"/>
              <a:gd name="connsiteY12" fmla="*/ 710385 h 1268364"/>
              <a:gd name="connsiteX13" fmla="*/ 1352296 w 2880705"/>
              <a:gd name="connsiteY13" fmla="*/ 737893 h 1268364"/>
              <a:gd name="connsiteX14" fmla="*/ 1019120 w 2880705"/>
              <a:gd name="connsiteY14" fmla="*/ 1220954 h 1268364"/>
              <a:gd name="connsiteX15" fmla="*/ 870655 w 2880705"/>
              <a:gd name="connsiteY15" fmla="*/ 1248551 h 1268364"/>
              <a:gd name="connsiteX16" fmla="*/ 824272 w 2880705"/>
              <a:gd name="connsiteY16" fmla="*/ 1157997 h 1268364"/>
              <a:gd name="connsiteX17" fmla="*/ 840485 w 2880705"/>
              <a:gd name="connsiteY17" fmla="*/ 571096 h 1268364"/>
              <a:gd name="connsiteX18" fmla="*/ 737233 w 2880705"/>
              <a:gd name="connsiteY18" fmla="*/ 461314 h 1268364"/>
              <a:gd name="connsiteX19" fmla="*/ 697993 w 2880705"/>
              <a:gd name="connsiteY19" fmla="*/ 467403 h 1268364"/>
              <a:gd name="connsiteX20" fmla="*/ 142602 w 2880705"/>
              <a:gd name="connsiteY20" fmla="*/ 665308 h 1268364"/>
              <a:gd name="connsiteX21" fmla="*/ 6183 w 2880705"/>
              <a:gd name="connsiteY21" fmla="*/ 600767 h 1268364"/>
              <a:gd name="connsiteX22" fmla="*/ 22123 w 2880705"/>
              <a:gd name="connsiteY22" fmla="*/ 500288 h 1268364"/>
              <a:gd name="connsiteX23" fmla="*/ 381774 w 2880705"/>
              <a:gd name="connsiteY23" fmla="*/ 35003 h 1268364"/>
              <a:gd name="connsiteX0" fmla="*/ 2498924 w 2880705"/>
              <a:gd name="connsiteY0" fmla="*/ 0 h 1233361"/>
              <a:gd name="connsiteX1" fmla="*/ 2858575 w 2880705"/>
              <a:gd name="connsiteY1" fmla="*/ 465285 h 1233361"/>
              <a:gd name="connsiteX2" fmla="*/ 2838986 w 2880705"/>
              <a:gd name="connsiteY2" fmla="*/ 614425 h 1233361"/>
              <a:gd name="connsiteX3" fmla="*/ 2738097 w 2880705"/>
              <a:gd name="connsiteY3" fmla="*/ 630305 h 1233361"/>
              <a:gd name="connsiteX4" fmla="*/ 2182705 w 2880705"/>
              <a:gd name="connsiteY4" fmla="*/ 433585 h 1233361"/>
              <a:gd name="connsiteX5" fmla="*/ 2046327 w 2880705"/>
              <a:gd name="connsiteY5" fmla="*/ 498200 h 1233361"/>
              <a:gd name="connsiteX6" fmla="*/ 2040213 w 2880705"/>
              <a:gd name="connsiteY6" fmla="*/ 537278 h 1233361"/>
              <a:gd name="connsiteX7" fmla="*/ 2056426 w 2880705"/>
              <a:gd name="connsiteY7" fmla="*/ 1124179 h 1233361"/>
              <a:gd name="connsiteX8" fmla="*/ 1952502 w 2880705"/>
              <a:gd name="connsiteY8" fmla="*/ 1233324 h 1233361"/>
              <a:gd name="connsiteX9" fmla="*/ 1861578 w 2880705"/>
              <a:gd name="connsiteY9" fmla="*/ 1187136 h 1233361"/>
              <a:gd name="connsiteX10" fmla="*/ 1528403 w 2880705"/>
              <a:gd name="connsiteY10" fmla="*/ 702890 h 1233361"/>
              <a:gd name="connsiteX11" fmla="*/ 1379916 w 2880705"/>
              <a:gd name="connsiteY11" fmla="*/ 675382 h 1233361"/>
              <a:gd name="connsiteX12" fmla="*/ 1352296 w 2880705"/>
              <a:gd name="connsiteY12" fmla="*/ 702890 h 1233361"/>
              <a:gd name="connsiteX13" fmla="*/ 1019120 w 2880705"/>
              <a:gd name="connsiteY13" fmla="*/ 1185951 h 1233361"/>
              <a:gd name="connsiteX14" fmla="*/ 870655 w 2880705"/>
              <a:gd name="connsiteY14" fmla="*/ 1213548 h 1233361"/>
              <a:gd name="connsiteX15" fmla="*/ 824272 w 2880705"/>
              <a:gd name="connsiteY15" fmla="*/ 1122994 h 1233361"/>
              <a:gd name="connsiteX16" fmla="*/ 840485 w 2880705"/>
              <a:gd name="connsiteY16" fmla="*/ 536093 h 1233361"/>
              <a:gd name="connsiteX17" fmla="*/ 737233 w 2880705"/>
              <a:gd name="connsiteY17" fmla="*/ 426311 h 1233361"/>
              <a:gd name="connsiteX18" fmla="*/ 697993 w 2880705"/>
              <a:gd name="connsiteY18" fmla="*/ 432400 h 1233361"/>
              <a:gd name="connsiteX19" fmla="*/ 142602 w 2880705"/>
              <a:gd name="connsiteY19" fmla="*/ 630305 h 1233361"/>
              <a:gd name="connsiteX20" fmla="*/ 6183 w 2880705"/>
              <a:gd name="connsiteY20" fmla="*/ 565764 h 1233361"/>
              <a:gd name="connsiteX21" fmla="*/ 22123 w 2880705"/>
              <a:gd name="connsiteY21" fmla="*/ 465285 h 1233361"/>
              <a:gd name="connsiteX22" fmla="*/ 381774 w 2880705"/>
              <a:gd name="connsiteY22" fmla="*/ 0 h 12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09A88521-F488-989D-FFA3-A0C06CD00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9E475B3-1076-1058-A4BB-9BC97CDECC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6DE143-81C4-5939-FE72-9A1ADD94EDBF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939A39-9BEC-1E21-EEF4-DC9BD79578F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41C48-2742-E3AE-1AFE-3B5536E6E893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E3CFD-1E26-F0E6-F8A0-2101065C4AD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4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FA9F8E-98FD-2BBB-7DD4-F23A9B14E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/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58A02CD-F2ED-C094-2730-49C12A8E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/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E6DC10C-8C81-9429-D5F9-6EB7FC9D6D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B1E7B1-038F-0F7F-FAE5-7F4CD3179FC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060834-B189-1F42-9165-B6210D7027E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7E209A-E581-ABC3-A617-C901F28124A8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6ABAF1-5A8D-4885-E604-3DC4031F8EDA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1230"/>
            <a:ext cx="6102910" cy="339242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0E01B79-AB38-3928-E3CD-A01BAD76E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BD56E58-153D-AEE0-2645-21D4EC0DEE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661879-8BB2-9B44-4808-D084A3E19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/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A761252-C913-3CF7-AC34-67059E47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A3A9AD9-6503-8C71-1BB3-20AB9DBC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/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7B7F959-FCEF-9706-A9E0-63891438D12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A201636-46DA-EE86-725B-0BF079486FB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6C4DEA-53F9-0603-0348-B4F6B47DE2DD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2A50A7-615B-3BE0-58E7-198D6EED0F24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5297555"/>
            <a:ext cx="6102910" cy="78320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951085B-C05B-94B5-00F9-5ACF3BD1DA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9C46807-5F41-58D6-4A0F-B7AC1A2262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-586469" y="4986313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6112882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64729" y="148499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-586469" y="4986313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6112882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64729" y="148499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-586469" y="4986313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6112882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64729" y="148499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58154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00" r:id="rId5"/>
    <p:sldLayoutId id="2147483702" r:id="rId6"/>
    <p:sldLayoutId id="214748370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0" y="3429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 b="1" i="0" u="none">
                <a:solidFill>
                  <a:srgbClr val="000000"/>
                </a:solidFill>
              </a:defRPr>
            </a:pPr>
            <a:r>
              <a:t>Blacktown Chinese Christian Church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0287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1" i="0" u="none">
                <a:solidFill>
                  <a:srgbClr val="000000"/>
                </a:solidFill>
              </a:defRPr>
            </a:pPr>
            <a:r>
              <a:t>Welcome to Our English Service</a:t>
            </a:r>
            <a:br/>
            <a:r>
              <a:t>20.04.2025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4003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1" i="0" u="sng">
                <a:solidFill>
                  <a:srgbClr val="7030A0"/>
                </a:solidFill>
              </a:defRPr>
            </a:pPr>
            <a:r>
              <a:t>English Service 9:45 – 11:00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1" i="0" u="none">
                <a:solidFill>
                  <a:srgbClr val="000000"/>
                </a:solidFill>
              </a:defRPr>
            </a:pPr>
            <a:r>
              <a:t>Worship Songs:</a:t>
            </a:r>
            <a:br/>
            <a:r>
              <a:t>Passage:</a:t>
            </a:r>
            <a:br/>
            <a:r>
              <a:t>Speaker:</a:t>
            </a:r>
            <a:br/>
            <a:r>
              <a:t>Topic:</a:t>
            </a:r>
            <a:br/>
            <a:r>
              <a:t>Response Song:</a:t>
            </a:r>
            <a:br/>
            <a:r>
              <a:t>Announcements and Closing Prayer</a:t>
            </a:r>
            <a:br/>
            <a:r>
              <a:t>Benediction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27432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0" i="0" u="none">
                <a:solidFill>
                  <a:srgbClr val="000000"/>
                </a:solidFill>
              </a:defRPr>
            </a:pPr>
            <a:r>
              <a:t>This I Believe</a:t>
            </a:r>
            <a:br/>
            <a:r>
              <a:t>1Corinthians 15:1-11</a:t>
            </a:r>
            <a:br/>
            <a:r>
              <a:t>Xavier Lakshmanan</a:t>
            </a:r>
            <a:br/>
            <a:r>
              <a:t>Christ's Resurrection: An Iconic Reminder</a:t>
            </a:r>
            <a:br/>
            <a:r>
              <a:t>TBA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Verse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Descended into darkness</a:t>
            </a:r>
          </a:p>
          <a:p>
            <a:pPr algn="ctr">
              <a:defRPr sz="3300" b="0"/>
            </a:pPr>
            <a:r>
              <a:t>You rose in glorious light</a:t>
            </a:r>
          </a:p>
          <a:p>
            <a:pPr algn="ctr">
              <a:defRPr sz="3300" b="0"/>
            </a:pPr>
            <a:r>
              <a:t>Forever seated high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Chorus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believe in God our Father</a:t>
            </a:r>
          </a:p>
          <a:p>
            <a:pPr algn="ctr">
              <a:defRPr sz="3300" b="0"/>
            </a:pPr>
            <a:r>
              <a:t>I believe in Christ the Son</a:t>
            </a:r>
          </a:p>
          <a:p>
            <a:pPr algn="ctr">
              <a:defRPr sz="3300" b="0"/>
            </a:pPr>
            <a:r>
              <a:t>I believe in the Holy Spirit</a:t>
            </a:r>
          </a:p>
          <a:p>
            <a:pPr algn="ctr">
              <a:defRPr sz="3300" b="0"/>
            </a:pPr>
            <a:r>
              <a:t>Our God is three in One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Chorus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believe in the resurrection</a:t>
            </a:r>
          </a:p>
          <a:p>
            <a:pPr algn="ctr">
              <a:defRPr sz="3300" b="0"/>
            </a:pPr>
            <a:r>
              <a:t>That we will rise again</a:t>
            </a:r>
          </a:p>
          <a:p>
            <a:pPr algn="ctr">
              <a:defRPr sz="3300" b="0"/>
            </a:pPr>
            <a:r>
              <a:t>For I believe in the Name of Jesus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Bridge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believe in You</a:t>
            </a:r>
          </a:p>
          <a:p>
            <a:pPr algn="ctr">
              <a:defRPr sz="3300" b="0"/>
            </a:pPr>
            <a:r>
              <a:t>I believe You rose again</a:t>
            </a:r>
          </a:p>
          <a:p>
            <a:pPr algn="ctr">
              <a:defRPr sz="3300" b="0"/>
            </a:pPr>
            <a:r>
              <a:t>I believe that Jesus Christ is Lord</a:t>
            </a:r>
          </a:p>
          <a:p>
            <a:pPr algn="ctr">
              <a:defRPr sz="3300" b="0"/>
            </a:pPr>
            <a:r>
              <a:t>(x2)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Chorus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believe in life eternal</a:t>
            </a:r>
          </a:p>
          <a:p>
            <a:pPr algn="ctr">
              <a:defRPr sz="3300" b="0"/>
            </a:pPr>
            <a:r>
              <a:t>I believe in the virgin birth</a:t>
            </a:r>
          </a:p>
          <a:p>
            <a:pPr algn="ctr">
              <a:defRPr sz="3300" b="0"/>
            </a:pPr>
            <a:r>
              <a:t>I believe in the saints' communion</a:t>
            </a:r>
          </a:p>
          <a:p>
            <a:pPr algn="ctr">
              <a:defRPr sz="3300" b="0"/>
            </a:pPr>
            <a:r>
              <a:t>And in Your Holy Church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Chorus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believe in the resurrection</a:t>
            </a:r>
          </a:p>
          <a:p>
            <a:pPr algn="ctr">
              <a:defRPr sz="3300" b="0"/>
            </a:pPr>
            <a:r>
              <a:t>When Jesus comes again</a:t>
            </a:r>
          </a:p>
          <a:p>
            <a:pPr algn="ctr">
              <a:defRPr sz="3300" b="0"/>
            </a:pPr>
            <a:r>
              <a:t>For I believe in the Name of Jesus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Chorus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believe in God our Father</a:t>
            </a:r>
          </a:p>
          <a:p>
            <a:pPr algn="ctr">
              <a:defRPr sz="3300" b="0"/>
            </a:pPr>
            <a:r>
              <a:t>I believe in Christ the Son</a:t>
            </a:r>
          </a:p>
          <a:p>
            <a:pPr algn="ctr">
              <a:defRPr sz="3300" b="0"/>
            </a:pPr>
            <a:r>
              <a:t>I believe in the Holy Spirit</a:t>
            </a:r>
          </a:p>
          <a:p>
            <a:pPr algn="ctr">
              <a:defRPr sz="3300" b="0"/>
            </a:pPr>
            <a:r>
              <a:t>Our God is three in One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Chorus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believe in the resurrection</a:t>
            </a:r>
          </a:p>
          <a:p>
            <a:pPr algn="ctr">
              <a:defRPr sz="3300" b="0"/>
            </a:pPr>
            <a:r>
              <a:t>That we will rise again</a:t>
            </a:r>
          </a:p>
          <a:p>
            <a:pPr algn="ctr">
              <a:defRPr sz="3300" b="0"/>
            </a:pPr>
            <a:r>
              <a:t>For I believe in the Name of Jesus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Tag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For I believe in the Name of Jesus</a:t>
            </a:r>
          </a:p>
          <a:p>
            <a:pPr algn="ctr">
              <a:defRPr sz="3300" b="0"/>
            </a:pPr>
            <a:r>
              <a:t>For I believe in the Name of Jesus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685800"/>
            <a:ext cx="4876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/>
            </a:pPr>
            <a:r>
              <a:t>Bible reading</a:t>
            </a:r>
          </a:p>
        </p:txBody>
      </p:sp>
      <p:pic>
        <p:nvPicPr>
          <p:cNvPr id="3" name="Picture 2" descr="Bi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5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BCCC english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1Corinthians 15:1-11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Now, brothers and sisters, I want to remind you of the gospel I preached to you, which you received and on which you have taken your stand. ² By this gospel you are saved, if you hold firmly to the word I preached to you. Otherwise, you have believed in vain. </a:t>
            </a:r>
          </a:p>
          <a:p>
            <a:pPr algn="ctr">
              <a:defRPr sz="3200" b="0"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1Corinthians 15:1-11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³ For what I received I passed on to you as of first importance: that Christ died for our sins according to the Scriptures, ⁴ that he was buried, that he was raised on the third day according to the Scriptures,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1Corinthians 15:1-11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⁵ and that he appeared to Cephas, and then to the Twelve. ⁶ After that, he appeared to more than five hundred of the brothers and sisters at the same time, most of whom are still living, though some have fallen asleep.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1Corinthians 15:1-11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⁷ Then he appeared to James, then to all the apostles, ⁸ and last of all he appeared to me also, as to one abnormally born. </a:t>
            </a:r>
          </a:p>
          <a:p>
            <a:pPr algn="ctr">
              <a:defRPr sz="3200" b="0"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1Corinthians 15:1-11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⁹ For I am the least of the apostles and do not even deserve to be called an apostle, because I persecuted the church of God. ¹⁰ But by the grace of God I am what I am, and his grace to me was not without effect. No, I worked harder than all of them—yet not I, but the grace of God that was with me.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1Corinthians 15:1-11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¹¹ Whether, then, it is I or they, this is what we preach, and this is what you believed.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Announcements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514600"/>
            <a:ext cx="3657600" cy="91440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/>
          <a:p>
            <a:pPr>
              <a:defRPr sz="5000"/>
            </a:pPr>
            <a:r>
              <a:t>Offering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38600" y="22860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170714" y="22860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Account name: Blacktown Chinese Christian Church</a:t>
            </a:r>
          </a:p>
        </p:txBody>
      </p:sp>
      <p:pic>
        <p:nvPicPr>
          <p:cNvPr id="5" name="Picture 4" descr="chu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42900"/>
            <a:ext cx="914400" cy="914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38600" y="154305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170714" y="154305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Account number: 4216 50263</a:t>
            </a:r>
          </a:p>
        </p:txBody>
      </p:sp>
      <p:pic>
        <p:nvPicPr>
          <p:cNvPr id="8" name="Picture 7" descr="account_nu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657350"/>
            <a:ext cx="914400" cy="914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038600" y="285750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170714" y="285750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BSB: 112 - 879</a:t>
            </a:r>
          </a:p>
        </p:txBody>
      </p:sp>
      <p:pic>
        <p:nvPicPr>
          <p:cNvPr id="11" name="Picture 10" descr="bs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00" y="2971800"/>
            <a:ext cx="914400" cy="9144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038600" y="417195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170714" y="417195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Please put in "offering" as the reference</a:t>
            </a:r>
          </a:p>
        </p:txBody>
      </p:sp>
      <p:pic>
        <p:nvPicPr>
          <p:cNvPr id="14" name="Picture 13" descr="hand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900" y="4286250"/>
            <a:ext cx="914400" cy="9144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038600" y="548640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5170714" y="548640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The offering box is available at the back of the hall</a:t>
            </a:r>
          </a:p>
        </p:txBody>
      </p:sp>
      <p:pic>
        <p:nvPicPr>
          <p:cNvPr id="17" name="Picture 16" descr="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900" y="56007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Prayer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Mingle time!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685800"/>
            <a:ext cx="4876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/>
            </a:pPr>
            <a:r>
              <a:t>Please keep all phones on silent</a:t>
            </a:r>
          </a:p>
        </p:txBody>
      </p:sp>
      <p:pic>
        <p:nvPicPr>
          <p:cNvPr id="3" name="Picture 2" descr="Ph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5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This I Believe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42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Verse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Our Father everlasting</a:t>
            </a:r>
          </a:p>
          <a:p>
            <a:pPr algn="ctr">
              <a:defRPr sz="3300" b="0"/>
            </a:pPr>
            <a:r>
              <a:t>The all-creating One</a:t>
            </a:r>
          </a:p>
          <a:p>
            <a:pPr algn="ctr">
              <a:defRPr sz="3300" b="0"/>
            </a:pPr>
            <a:r>
              <a:t>God Almighty</a:t>
            </a:r>
          </a:p>
          <a:p>
            <a:pPr algn="ctr">
              <a:defRPr sz="3300" b="0"/>
            </a:pP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Verse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Through your Holy Spirit</a:t>
            </a:r>
          </a:p>
          <a:p>
            <a:pPr algn="ctr">
              <a:defRPr sz="3300" b="0"/>
            </a:pPr>
            <a:r>
              <a:t>Conceiving Christ the Son</a:t>
            </a:r>
          </a:p>
          <a:p>
            <a:pPr algn="ctr">
              <a:defRPr sz="3300" b="0"/>
            </a:pPr>
            <a:r>
              <a:t>Jesus our Saviour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Chorus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believe in God our Father</a:t>
            </a:r>
          </a:p>
          <a:p>
            <a:pPr algn="ctr">
              <a:defRPr sz="3300" b="0"/>
            </a:pPr>
            <a:r>
              <a:t>I believe in Christ the Son</a:t>
            </a:r>
          </a:p>
          <a:p>
            <a:pPr algn="ctr">
              <a:defRPr sz="3300" b="0"/>
            </a:pPr>
            <a:r>
              <a:t>I believe in the Holy Spirit</a:t>
            </a:r>
          </a:p>
          <a:p>
            <a:pPr algn="ctr">
              <a:defRPr sz="3300" b="0"/>
            </a:pPr>
            <a:r>
              <a:t>Our God is three in One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Chorus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believe in the resurrection</a:t>
            </a:r>
          </a:p>
          <a:p>
            <a:pPr algn="ctr">
              <a:defRPr sz="3300" b="0"/>
            </a:pPr>
            <a:r>
              <a:t>That we will rise again</a:t>
            </a:r>
          </a:p>
          <a:p>
            <a:pPr algn="ctr">
              <a:defRPr sz="3300" b="0"/>
            </a:pPr>
            <a:r>
              <a:t>For I believe in the Name of Jesus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Verse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Our Judge and our Defender</a:t>
            </a:r>
          </a:p>
          <a:p>
            <a:pPr algn="ctr">
              <a:defRPr sz="3300" b="0"/>
            </a:pPr>
            <a:r>
              <a:t>Suffered and crucified</a:t>
            </a:r>
          </a:p>
          <a:p>
            <a:pPr algn="ctr">
              <a:defRPr sz="3300" b="0"/>
            </a:pPr>
            <a:r>
              <a:t>Forgiveness is in You</a:t>
            </a:r>
          </a:p>
          <a:p>
            <a:pPr algn="ctr">
              <a:defRPr sz="3300" b="0"/>
            </a:pP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rgbClr val="FEFFFF"/>
      </a:dk1>
      <a:lt1>
        <a:srgbClr val="000000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55923798_win32_SD_v4" id="{3D8FC83D-704E-40C5-860A-C6057A0723C2}" vid="{E41FF0D7-A26A-4343-8E7E-06E05981B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1D3FD1E-E7C9-4C78-8858-57AD8631A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Congenial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Johnny Wu</cp:lastModifiedBy>
  <cp:revision>11</cp:revision>
  <dcterms:created xsi:type="dcterms:W3CDTF">2023-08-29T05:38:16Z</dcterms:created>
  <dcterms:modified xsi:type="dcterms:W3CDTF">2025-02-28T15:04:36Z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