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514"/>
    <a:srgbClr val="BBC81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305"/>
    <p:restoredTop sz="94714"/>
  </p:normalViewPr>
  <p:slideViewPr>
    <p:cSldViewPr snapToGrid="0">
      <p:cViewPr varScale="1">
        <p:scale>
          <a:sx n="119" d="100"/>
          <a:sy n="119" d="100"/>
        </p:scale>
        <p:origin x="6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3/15/25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3/15/25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31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2.svg"/><Relationship Id="rId5" Type="http://schemas.openxmlformats.org/officeDocument/2006/relationships/image" Target="../media/image23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E618821D-849B-4E0C-473A-BDAB30A6B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3044952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016" y="2414016"/>
            <a:ext cx="6583680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C9221FC8-2BB9-51ED-AD75-F3DA69B77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6574536" cy="3575702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FD0AD33A-C558-BAD3-917E-5B4B19A7EE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2395330"/>
            <a:ext cx="3044952" cy="3548270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12B4A7F-636D-E778-07E2-6DF38208D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4755A184-019A-F123-39BD-CCF7D5A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414016"/>
            <a:ext cx="10369296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7A6335E-1CFA-0E70-1695-5CA3DD34C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F7460C2-031D-BEAF-5D50-5EB2EE12FD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ABB4718-B006-02FE-7314-47F208D43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/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0334B6-DF16-7242-A7D9-2DDFA3809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/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D571FF-D824-2576-5313-49C6B90D0BA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8D35E1-3ADB-80C8-35F4-D6BE1406EB4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9C1E76-4674-DFBA-7F96-BB8E48B26A54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91B16-0910-3CDF-B2AC-05CAF18A373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994A0D-9205-6216-8DB6-77AE73F954F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1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1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7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3046072" y="4621188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214" y="611867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34375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05174" y="2459741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B39631-D187-F666-8EE7-CFDF91BED6B6}"/>
              </a:ext>
            </a:extLst>
          </p:cNvPr>
          <p:cNvCxnSpPr>
            <a:cxnSpLocks/>
          </p:cNvCxnSpPr>
          <p:nvPr userDrawn="1"/>
        </p:nvCxnSpPr>
        <p:spPr>
          <a:xfrm>
            <a:off x="11835083" y="4516244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8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EA02ED6-AD03-E493-4F16-EABBDBE9A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2064" indent="-512064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C7A5A9-0787-CEEE-5A05-4F00CF3E6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700" r:id="rId6"/>
    <p:sldLayoutId id="2147483701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32">
      <a:dk1>
        <a:srgbClr val="000000"/>
      </a:dk1>
      <a:lt1>
        <a:srgbClr val="EBEFE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D3FD1E-E7C9-4C78-8858-57AD8631A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Congenial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Johnny Wu</cp:lastModifiedBy>
  <cp:revision>11</cp:revision>
  <dcterms:created xsi:type="dcterms:W3CDTF">2023-08-29T05:38:16Z</dcterms:created>
  <dcterms:modified xsi:type="dcterms:W3CDTF">2025-03-15T12:12:51Z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