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1" autoAdjust="0"/>
    <p:restoredTop sz="94640" autoAdjust="0"/>
  </p:normalViewPr>
  <p:slideViewPr>
    <p:cSldViewPr snapToGrid="0">
      <p:cViewPr varScale="1">
        <p:scale>
          <a:sx n="119" d="100"/>
          <a:sy n="119" d="100"/>
        </p:scale>
        <p:origin x="416" y="192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3/1/25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3/1/25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F399DE0-A284-4ADD-9698-ABC08B5B4920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6892F81D-D28A-4571-BF69-DA48A85FC04B}" type="datetime1">
              <a:rPr lang="en-US" smtClean="0"/>
              <a:t>3/1/25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78FF980-7D74-4564-A0C9-19E560B51CB0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D6A6A9F-0D32-429A-A1D1-F5896171D663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B21777A-95FC-45DC-96FA-58DCC4C7EAA1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C3E48DB0-F654-4BF4-950A-98D782617B1C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F85D86F-FF8D-4B39-ADE9-8E47373FCD11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118B694-E5FD-4821-AEBA-5EEEF1B6D4E9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98D32CD-ECA8-47AD-935A-FF614E631B9F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B066C26-EC61-4AF5-B950-A05F9B06BC7B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AE62FA2-23F2-405D-92E1-30A3B4768037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EF4A04-4223-4A95-BA0C-3707227D0371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0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E1A8D24E-1E42-49FF-ACA1-1FF455413C97}" type="datetime1">
              <a:rPr lang="en-US" smtClean="0"/>
              <a:t>3/1/25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E75D-28C9-46D4-85A2-0F7BCFF1DE23}" type="datetime1">
              <a:rPr lang="en-US" smtClean="0"/>
              <a:t>3/1/25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83" r:id="rId6"/>
    <p:sldLayoutId id="2147483649" r:id="rId7"/>
    <p:sldLayoutId id="2147483682" r:id="rId8"/>
    <p:sldLayoutId id="2147483675" r:id="rId9"/>
    <p:sldLayoutId id="2147483676" r:id="rId10"/>
    <p:sldLayoutId id="2147483664" r:id="rId11"/>
    <p:sldLayoutId id="2147483677" r:id="rId12"/>
    <p:sldLayoutId id="2147483678" r:id="rId13"/>
    <p:sldLayoutId id="2147483681" r:id="rId14"/>
    <p:sldLayoutId id="2147483679" r:id="rId15"/>
    <p:sldLayoutId id="2147483662" r:id="rId16"/>
    <p:sldLayoutId id="214748365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1AD4F-527A-4A88-9D9F-EFDB01771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Century Schoolbook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cp:lastModifiedBy>Johnny Wu</cp:lastModifiedBy>
  <cp:revision>3</cp:revision>
  <dcterms:created xsi:type="dcterms:W3CDTF">2024-01-28T15:41:30Z</dcterms:created>
  <dcterms:modified xsi:type="dcterms:W3CDTF">2025-02-28T15:03:06Z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