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00" autoAdjust="0"/>
    <p:restoredTop sz="94934" autoAdjust="0"/>
  </p:normalViewPr>
  <p:slideViewPr>
    <p:cSldViewPr snapToGrid="0">
      <p:cViewPr varScale="1">
        <p:scale>
          <a:sx n="119" d="100"/>
          <a:sy n="119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9551222" y="-1653106"/>
            <a:ext cx="3225262" cy="61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77089EF-97BB-DEA3-01CF-BBC0C3C77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69401" b="24659"/>
          <a:stretch/>
        </p:blipFill>
        <p:spPr>
          <a:xfrm>
            <a:off x="11163853" y="2479829"/>
            <a:ext cx="1898043" cy="54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9551222" y="-1653106"/>
            <a:ext cx="3225262" cy="61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77089EF-97BB-DEA3-01CF-BBC0C3C77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69401" b="24659"/>
          <a:stretch/>
        </p:blipFill>
        <p:spPr>
          <a:xfrm>
            <a:off x="11163853" y="2479829"/>
            <a:ext cx="1898043" cy="54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1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shade val="30000"/>
              <a:satMod val="1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9551222" y="-1653106"/>
            <a:ext cx="3225262" cy="61011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577089EF-97BB-DEA3-01CF-BBC0C3C776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69401" b="24659"/>
          <a:stretch/>
        </p:blipFill>
        <p:spPr>
          <a:xfrm>
            <a:off x="11163853" y="2479829"/>
            <a:ext cx="1898043" cy="54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5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87" r:id="rId5"/>
    <p:sldLayoutId id="2147483694" r:id="rId6"/>
    <p:sldLayoutId id="2147483695" r:id="rId7"/>
    <p:sldLayoutId id="2147483684" r:id="rId8"/>
    <p:sldLayoutId id="2147483677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30">
      <a:dk1>
        <a:srgbClr val="9BAE61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FFD066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Constantia</vt:lpstr>
      <vt:lpstr>Franklin Gothic Book</vt:lpstr>
      <vt:lpstr>Gill Sans Nova Light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Johnny Wu</cp:lastModifiedBy>
  <cp:revision>13</cp:revision>
  <dcterms:created xsi:type="dcterms:W3CDTF">2022-07-27T06:38:31Z</dcterms:created>
  <dcterms:modified xsi:type="dcterms:W3CDTF">2025-02-28T15:03:36Z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