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7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91" autoAdjust="0"/>
    <p:restoredTop sz="94609"/>
  </p:normalViewPr>
  <p:slideViewPr>
    <p:cSldViewPr snapToGrid="0">
      <p:cViewPr varScale="1">
        <p:scale>
          <a:sx n="158" d="100"/>
          <a:sy n="158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415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D857E33E-8B18-4087-B112-80991772953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28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D3FFE419-2371-464F-8239-3959401C35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81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97D162C4-EDD9-4389-A98B-B87ECEA2A81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179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3E5059C3-6A89-4494-99FF-5A4D6FFD50E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304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CA954B2F-12DE-47F5-8894-472B206D2E1E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804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  <a:prstGeom prst="rect">
            <a:avLst/>
          </a:prstGeo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955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723519"/>
            <a:ext cx="5797296" cy="89154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1FAF3416-4057-4DAA-829D-4CA07428D08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88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921D9284-D300-4297-87F7-E791DCC15DB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/>
          <a:p>
            <a:fld id="{37D525BB-DA17-4BA0-B3C8-3AC3ABC827E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83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6C4C9A-3960-41CF-A4E9-2A8FB932454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045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7000"/>
                <a:shade val="100000"/>
                <a:satMod val="185000"/>
                <a:lumMod val="85617"/>
              </a:schemeClr>
            </a:gs>
            <a:gs pos="100000">
              <a:schemeClr val="bg1">
                <a:tint val="96000"/>
                <a:shade val="95000"/>
                <a:satMod val="215000"/>
                <a:lumMod val="14622"/>
              </a:schemeClr>
            </a:gs>
          </a:gsLst>
          <a:path path="circle">
            <a:fillToRect l="50000" t="5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33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{432DF4B2-9AE7-0142-85A5-3E1043AF3DA7}tf10001120</Template>
  <TotalTime>2108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Parcel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44</cp:revision>
  <dcterms:modified xsi:type="dcterms:W3CDTF">2024-07-29T04:58:04Z</dcterms:modified>
</cp:coreProperties>
</file>