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43" r:id="rId1"/>
  </p:sldMasterIdLst>
  <p:notesMasterIdLst>
    <p:notesMasterId r:id="rId2"/>
  </p:notesMaster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91" autoAdjust="0"/>
    <p:restoredTop sz="94609"/>
  </p:normalViewPr>
  <p:slideViewPr>
    <p:cSldViewPr snapToGrid="0">
      <p:cViewPr varScale="1">
        <p:scale>
          <a:sx n="158" d="100"/>
          <a:sy n="158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/>
          <a:lstStyle/>
          <a:p>
            <a:fld id="{9AB3A824-1A51-4B26-AD58-A6D8E14F6C04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84972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/>
          <a:lstStyle/>
          <a:p>
            <a:fld id="{D857E33E-8B18-4087-B112-809917729534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4251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  <a:prstGeom prst="rect">
            <a:avLst/>
          </a:prstGeo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/>
          <a:lstStyle/>
          <a:p>
            <a:fld id="{D3FFE419-2371-464F-8239-3959401C356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0133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/>
          <a:lstStyle/>
          <a:p>
            <a:fld id="{97D162C4-EDD9-4389-A98B-B87ECEA2A816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8032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/>
          <a:lstStyle/>
          <a:p>
            <a:fld id="{3E5059C3-6A89-4494-99FF-5A4D6FFD50EB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3040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/>
          <a:lstStyle/>
          <a:p>
            <a:fld id="{CA954B2F-12DE-47F5-8894-472B206D2E1E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21080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469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/>
          <a:lstStyle/>
          <a:p>
            <a:fld id="{1FAF3416-4057-4DAA-829D-4CA07428D088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0669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/>
          <a:lstStyle/>
          <a:p>
            <a:fld id="{921D9284-D300-4297-87F7-E791DCC15DB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3" y="2404119"/>
            <a:ext cx="2456260" cy="16861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/>
          <a:lstStyle/>
          <a:p>
            <a:fld id="{37D525BB-DA17-4BA0-B3C8-3AC3ABC827E6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6546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B16C4C9A-3960-41CF-A4E9-2A8FB932454B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6102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1511799"/>
            <a:ext cx="9144000" cy="3302433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814255"/>
            <a:ext cx="9144000" cy="55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53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Gallery">
  <a:themeElements>
    <a:clrScheme name="Yellow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{B691F8E2-2E89-4648-9BD9-FA578BC178E3}tf10001119</Template>
  <TotalTime>2110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Gallery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46</cp:revision>
  <dcterms:modified xsi:type="dcterms:W3CDTF">2024-07-29T04:57:56Z</dcterms:modified>
</cp:coreProperties>
</file>