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7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Wingdings 2" pitchFamily="2" charset="2"/>
      <p:regular r:id="rId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91" autoAdjust="0"/>
    <p:restoredTop sz="94609"/>
  </p:normalViewPr>
  <p:slideViewPr>
    <p:cSldViewPr snapToGrid="0">
      <p:cViewPr varScale="1">
        <p:scale>
          <a:sx n="158" d="100"/>
          <a:sy n="158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</p:spPr>
        <p:txBody>
          <a:bodyPr/>
          <a:lstStyle>
            <a:lvl1pPr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9AB3A824-1A51-4B26-AD58-A6D8E14F6C0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894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26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2" y="3332760"/>
            <a:ext cx="4418727" cy="534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9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40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D857E33E-8B18-4087-B112-80991772953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527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D3FFE419-2371-464F-8239-3959401C356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594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97D162C4-EDD9-4389-A98B-B87ECEA2A81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7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E5059C3-6A89-4494-99FF-5A4D6FFD50E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7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CA954B2F-12DE-47F5-8894-472B206D2E1E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2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81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1FAF3416-4057-4DAA-829D-4CA07428D088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376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921D9284-D300-4297-87F7-E791DCC15DB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7D525BB-DA17-4BA0-B3C8-3AC3ABC827E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08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74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631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{137E4239-529B-B546-B5DB-743A26600DAF}tf10001121_mac</Template>
  <TotalTime>2108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Wingdings 2</vt:lpstr>
      <vt:lpstr>Arial</vt:lpstr>
      <vt:lpstr>Quotable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46</cp:revision>
  <dcterms:modified xsi:type="dcterms:W3CDTF">2024-07-29T04:58:20Z</dcterms:modified>
</cp:coreProperties>
</file>