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5666" autoAdjust="0"/>
    <p:restoredTop sz="94609" autoAdjust="0"/>
  </p:normalViewPr>
  <p:slideViewPr>
    <p:cSldViewPr snapToGrid="0">
      <p:cViewPr varScale="1">
        <p:scale>
          <a:sx n="109" d="100"/>
          <a:sy n="109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4B13DD-DD5C-4D7B-A7B2-0D291A445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99B4A-D4B6-41DC-B4BA-A16F4A7EA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DD508-762E-4A56-8057-6F3E893FE061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662FF-2BD0-42CC-81E0-E211BE360A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7ECB1-26BD-4C91-A134-EC6F2CC72C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E5E4-E7AD-46D7-82A6-8E6D0CE6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17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9CD52-EA80-42E8-964B-0DC3907FFC08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F5DD2-187C-450F-BB87-F62B9ADB0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3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/>
          <a:lstStyle>
            <a:lvl1pPr>
              <a:defRPr sz="6000" b="1" spc="1500" baseline="0"/>
            </a:lvl1pPr>
          </a:lstStyle>
          <a:p>
            <a:pPr algn="l"/>
            <a:r>
              <a:rPr lang="en-US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/>
          <a:lstStyle>
            <a:lvl1pPr marL="0">
              <a:buNone/>
              <a:defRPr sz="2400" spc="400" baseline="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8" name="Picture Placeholder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7" name="Graphic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349EA7-4C35-41B7-ADAE-D5A8A2B6B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BB9AE5-B3F9-4910-8739-DCBEE4532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E19069-8C91-4A11-ABFB-54DACDBF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6" name="Footer Placeholder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aphic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0" name="Graphic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F06135-5FEE-41FD-9B18-A0441D2A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AEB7B2-43A7-459D-9CFA-1C75B335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A095D62-486F-47DD-A58F-7F4BE6617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Date Placeholder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5" name="Footer Placeholder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aphic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aphic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reeform: Shape 8" descr="Tag=AccentColor&#10;Flavor=Light&#10;Target=Fill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 descr="Tag=AccentColor&#10;Flavor=Light&#10;Target=Fill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21" name="Date Placeholder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2" name="Footer Placeholder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9" name="Slide Number Placeholder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372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17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6" name="Graphic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0966" y="406894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aphic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0" name="Graphic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22" name="Picture Placeholder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7" name="Date Placeholder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418" name="Footer Placeholder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19" name="Slide Number Placeholder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889367-AA88-4B31-A223-EF3FCC73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9AB4B8-C106-4540-81BA-4388E2B81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0E7B3D-DBE9-40C9-9D00-F8038C4D4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9AC4BF-D84C-4F05-A8BF-A365C3B75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E44D66-158A-482A-B586-9251844C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538A9F0-F51C-490F-8D45-3E8D5EA1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/>
          <a:lstStyle>
            <a:lvl1pPr marL="0" algn="ctr">
              <a:buNone/>
              <a:defRPr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: Shape 26" descr="Tag=AccentColor&#10;Flavor=Light&#10;Target=Fill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 descr="Tag=AccentColor&#10;Flavor=Light&#10;Target=Fill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 userDrawn="1"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Date Placeholder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7" name="Footer Placeholder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aphic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Graphic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2" name="Footer Placeholder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32AFB4-A853-454F-AB81-EE2659F67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5325375">
            <a:off x="-22451" y="4906764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40138" y="602293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20096" y="465126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1A1C4A-5092-4804-8704-EA278503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5315933">
            <a:off x="-16894" y="4904401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1BD1D4-C220-4A08-A113-47C384B7F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65281" y="417173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494DD11-C4F7-488D-9B64-0D5850F9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417173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8" name="Graphic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016042" y="6168080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8" name="Date Placeholder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199" name="Footer Placeholder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0" name="Slide Number Placeholder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 userDrawn="1"/>
        </p:nvGrpSpPr>
        <p:grpSpPr>
          <a:xfrm>
            <a:off x="11670652" y="1884402"/>
            <a:ext cx="1089022" cy="1089022"/>
            <a:chOff x="4741467" y="593941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7" name="Picture Placeholder 11">
            <a:extLst>
              <a:ext uri="{FF2B5EF4-FFF2-40B4-BE49-F238E27FC236}">
                <a16:creationId xmlns:a16="http://schemas.microsoft.com/office/drawing/2014/main" id="{F1071936-6A39-404B-B5EC-8FECA37E14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213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1" name="Picture Placeholder 11">
            <a:extLst>
              <a:ext uri="{FF2B5EF4-FFF2-40B4-BE49-F238E27FC236}">
                <a16:creationId xmlns:a16="http://schemas.microsoft.com/office/drawing/2014/main" id="{65E6D613-79CD-48DA-A78B-2844FACE6C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51776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2" name="Picture Placeholder 11">
            <a:extLst>
              <a:ext uri="{FF2B5EF4-FFF2-40B4-BE49-F238E27FC236}">
                <a16:creationId xmlns:a16="http://schemas.microsoft.com/office/drawing/2014/main" id="{0AB7DD77-A094-4B63-9717-4D9048C8F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58339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6" name="Picture Placeholder 11">
            <a:extLst>
              <a:ext uri="{FF2B5EF4-FFF2-40B4-BE49-F238E27FC236}">
                <a16:creationId xmlns:a16="http://schemas.microsoft.com/office/drawing/2014/main" id="{D512AEF9-E4D4-4E44-93C9-BBB675AD6B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4901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7" name="Text Placeholder 20">
            <a:extLst>
              <a:ext uri="{FF2B5EF4-FFF2-40B4-BE49-F238E27FC236}">
                <a16:creationId xmlns:a16="http://schemas.microsoft.com/office/drawing/2014/main" id="{87A50965-D6D5-4C85-8DFC-0E5BC15236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665296"/>
            <a:ext cx="2286000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8" name="Text Placeholder 22">
            <a:extLst>
              <a:ext uri="{FF2B5EF4-FFF2-40B4-BE49-F238E27FC236}">
                <a16:creationId xmlns:a16="http://schemas.microsoft.com/office/drawing/2014/main" id="{5EB76731-98A8-4857-9098-237F6B83F4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9" name="Text Placeholder 20">
            <a:extLst>
              <a:ext uri="{FF2B5EF4-FFF2-40B4-BE49-F238E27FC236}">
                <a16:creationId xmlns:a16="http://schemas.microsoft.com/office/drawing/2014/main" id="{3735B97D-43CA-4C18-B500-DD0C08A8144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62967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0" name="Text Placeholder 22">
            <a:extLst>
              <a:ext uri="{FF2B5EF4-FFF2-40B4-BE49-F238E27FC236}">
                <a16:creationId xmlns:a16="http://schemas.microsoft.com/office/drawing/2014/main" id="{122DEA4A-1767-466F-AA95-6973A781C2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62967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1" name="Text Placeholder 20">
            <a:extLst>
              <a:ext uri="{FF2B5EF4-FFF2-40B4-BE49-F238E27FC236}">
                <a16:creationId xmlns:a16="http://schemas.microsoft.com/office/drawing/2014/main" id="{86017C97-AFB4-44AA-A439-C68609610E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934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2" name="Text Placeholder 22">
            <a:extLst>
              <a:ext uri="{FF2B5EF4-FFF2-40B4-BE49-F238E27FC236}">
                <a16:creationId xmlns:a16="http://schemas.microsoft.com/office/drawing/2014/main" id="{4B0F2A42-984B-4954-93AB-562CFC5530A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3934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3" name="Text Placeholder 20">
            <a:extLst>
              <a:ext uri="{FF2B5EF4-FFF2-40B4-BE49-F238E27FC236}">
                <a16:creationId xmlns:a16="http://schemas.microsoft.com/office/drawing/2014/main" id="{69EF6D11-7269-44E1-8E49-E99D4B1BFB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4901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4" name="Text Placeholder 22">
            <a:extLst>
              <a:ext uri="{FF2B5EF4-FFF2-40B4-BE49-F238E27FC236}">
                <a16:creationId xmlns:a16="http://schemas.microsoft.com/office/drawing/2014/main" id="{A9F605D5-51E7-44EE-825A-7BDC49BE7E7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64901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Date Placeholder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42" name="Footer Placeholder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3" name="Slide Number Placeholder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8" name="Graphic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aphic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3" name="Graphic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2/1/XXXXX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b="1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ABFFAF-9675-4FEA-B2E7-9332FD2147B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8DEBDC5-C5D0-48FD-B1D3-DD417E11A8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6801BC-ED11-4C13-B570-590AA64A7E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Classmate_SL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Source Sans Pro</vt:lpstr>
      <vt:lpstr>FunkyShapesDarkVTI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2021-01-26T09:52:44Z</dcterms:created>
  <dcterms:modified xsi:type="dcterms:W3CDTF">2024-07-29T05:00:09Z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