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28" userDrawn="1">
          <p15:clr>
            <a:srgbClr val="A4A3A4"/>
          </p15:clr>
        </p15:guide>
        <p15:guide id="4" orient="horz" pos="3792" userDrawn="1">
          <p15:clr>
            <a:srgbClr val="A4A3A4"/>
          </p15:clr>
        </p15:guide>
        <p15:guide id="5" orient="horz" pos="888" userDrawn="1">
          <p15:clr>
            <a:srgbClr val="A4A3A4"/>
          </p15:clr>
        </p15:guide>
        <p15:guide id="6" pos="288" userDrawn="1">
          <p15:clr>
            <a:srgbClr val="A4A3A4"/>
          </p15:clr>
        </p15:guide>
        <p15:guide id="7" pos="7368" userDrawn="1">
          <p15:clr>
            <a:srgbClr val="A4A3A4"/>
          </p15:clr>
        </p15:guide>
        <p15:guide id="8" orient="horz" pos="2976" userDrawn="1">
          <p15:clr>
            <a:srgbClr val="A4A3A4"/>
          </p15:clr>
        </p15:guide>
        <p15:guide id="9" orient="horz" pos="1440" userDrawn="1">
          <p15:clr>
            <a:srgbClr val="A4A3A4"/>
          </p15:clr>
        </p15:guide>
        <p15:guide id="10" pos="2328" userDrawn="1">
          <p15:clr>
            <a:srgbClr val="A4A3A4"/>
          </p15:clr>
        </p15:guide>
        <p15:guide id="11" pos="5760" userDrawn="1">
          <p15:clr>
            <a:srgbClr val="A4A3A4"/>
          </p15:clr>
        </p15:guide>
        <p15:guide id="12" pos="13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B9AA"/>
    <a:srgbClr val="FB9AAA"/>
    <a:srgbClr val="323232"/>
    <a:srgbClr val="D4636B"/>
    <a:srgbClr val="E4E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205"/>
    <p:restoredTop sz="94659"/>
  </p:normalViewPr>
  <p:slideViewPr>
    <p:cSldViewPr snapToGrid="0" showGuides="1">
      <p:cViewPr varScale="1">
        <p:scale>
          <a:sx n="117" d="100"/>
          <a:sy n="117" d="100"/>
        </p:scale>
        <p:origin x="192" y="192"/>
      </p:cViewPr>
      <p:guideLst>
        <p:guide orient="horz" pos="1224"/>
        <p:guide pos="3840"/>
        <p:guide orient="horz" pos="2328"/>
        <p:guide orient="horz" pos="3792"/>
        <p:guide orient="horz" pos="888"/>
        <p:guide pos="288"/>
        <p:guide pos="7368"/>
        <p:guide orient="horz" pos="2976"/>
        <p:guide orient="horz" pos="1440"/>
        <p:guide pos="2328"/>
        <p:guide pos="5760"/>
        <p:guide pos="1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5" d="100"/>
        <a:sy n="4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F78E-73F4-E74F-8679-362EAF9D71E0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9F5B3-7604-9041-B751-11A08572E7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744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2E2D922-D22B-FE2D-233E-7C19C1063D8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724781" y="2545444"/>
            <a:ext cx="3657600" cy="3657600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E9608-82F8-5A3A-8F2B-B02328A17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EF1E8-FA5F-A239-4078-95591368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5138928"/>
            <a:ext cx="5477256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6C6E2D-7286-A78B-3254-6E7A370C6A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76288" y="2880360"/>
            <a:ext cx="1892808" cy="2990088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FFEADD-5074-43DB-8F36-D0CB44E613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33473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4C9462-DD7C-E02D-1CDD-3A9BC288BE01}"/>
              </a:ext>
            </a:extLst>
          </p:cNvPr>
          <p:cNvSpPr/>
          <p:nvPr userDrawn="1"/>
        </p:nvSpPr>
        <p:spPr>
          <a:xfrm>
            <a:off x="6095999" y="0"/>
            <a:ext cx="6096000" cy="4762500"/>
          </a:xfrm>
          <a:prstGeom prst="rect">
            <a:avLst/>
          </a:prstGeom>
          <a:solidFill>
            <a:schemeClr val="accent4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8996-D220-8B05-AE12-5AC4341B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8224" y="2002536"/>
            <a:ext cx="727862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8224" y="2615184"/>
            <a:ext cx="7278624" cy="1179576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120D9-C6AF-17C8-8F32-1FEE6BFBC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078224" y="4352544"/>
            <a:ext cx="727862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8224" y="4983480"/>
            <a:ext cx="7278624" cy="1179576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B4121-C7B1-D448-DE15-4DFEA09D0655}"/>
              </a:ext>
            </a:extLst>
          </p:cNvPr>
          <p:cNvCxnSpPr>
            <a:cxnSpLocks/>
          </p:cNvCxnSpPr>
          <p:nvPr userDrawn="1"/>
        </p:nvCxnSpPr>
        <p:spPr>
          <a:xfrm>
            <a:off x="-2" y="231595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431E3-2BD2-4D62-E397-DC4A847C7F2A}"/>
              </a:ext>
            </a:extLst>
          </p:cNvPr>
          <p:cNvCxnSpPr>
            <a:cxnSpLocks/>
          </p:cNvCxnSpPr>
          <p:nvPr userDrawn="1"/>
        </p:nvCxnSpPr>
        <p:spPr>
          <a:xfrm>
            <a:off x="-2" y="465910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373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E26A0C-E42F-6A2A-044B-8C817559CB87}"/>
              </a:ext>
            </a:extLst>
          </p:cNvPr>
          <p:cNvSpPr/>
          <p:nvPr userDrawn="1"/>
        </p:nvSpPr>
        <p:spPr>
          <a:xfrm>
            <a:off x="4377128" y="3560257"/>
            <a:ext cx="7814872" cy="3297743"/>
          </a:xfrm>
          <a:prstGeom prst="rect">
            <a:avLst/>
          </a:prstGeom>
          <a:solidFill>
            <a:schemeClr val="accent2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56E3D2-16B0-AFFA-51A9-B37F5830B6D9}"/>
              </a:ext>
            </a:extLst>
          </p:cNvPr>
          <p:cNvCxnSpPr>
            <a:cxnSpLocks/>
          </p:cNvCxnSpPr>
          <p:nvPr userDrawn="1"/>
        </p:nvCxnSpPr>
        <p:spPr>
          <a:xfrm>
            <a:off x="0" y="2657582"/>
            <a:ext cx="1078230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58996-D220-8B05-AE12-5AC4341B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4208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64208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5120D9-C6AF-17C8-8F32-1FEE6BFBC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0912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0912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537EA5E-3E96-57B0-C639-22C290FCD5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48472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81D5F3B-60ED-CA80-3AE7-2EFC356E77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48472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722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CD45539-3B3A-464F-2480-A7235DE9D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154680"/>
            <a:ext cx="12198096" cy="170992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3800" b="1" cap="all" baseline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2606-8178-6E55-26AD-51AAFF5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0"/>
            <a:ext cx="12198096" cy="1709928"/>
          </a:xfrm>
        </p:spPr>
        <p:txBody>
          <a:bodyPr>
            <a:noAutofit/>
          </a:bodyPr>
          <a:lstStyle>
            <a:lvl1pPr algn="ctr">
              <a:defRPr sz="13800" cap="all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0AE91-3B85-16DB-77F3-EDF2472DD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2A85-E1A4-A097-5C3F-E9D9396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F2BA9-7FBD-D1B5-303E-B240F73D5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587752"/>
            <a:ext cx="12198096" cy="1508760"/>
          </a:xfrm>
          <a:solidFill>
            <a:schemeClr val="accent3"/>
          </a:solidFill>
        </p:spPr>
        <p:txBody>
          <a:bodyPr lIns="877824" rIns="87782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879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A6C6E2D-7286-A78B-3254-6E7A370C6A6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2532888"/>
            <a:ext cx="3730752" cy="3721608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E9608-82F8-5A3A-8F2B-B02328A17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EF1E8-FA5F-A239-4078-955913687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4187952"/>
            <a:ext cx="5376672" cy="13716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FFEADD-5074-43DB-8F36-D0CB44E613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343883A3-D444-AA65-322E-C4F2B6692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32704" y="3593592"/>
            <a:ext cx="3410712" cy="178308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905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F4C9462-DD7C-E02D-1CDD-3A9BC288BE01}"/>
              </a:ext>
            </a:extLst>
          </p:cNvPr>
          <p:cNvSpPr/>
          <p:nvPr userDrawn="1"/>
        </p:nvSpPr>
        <p:spPr>
          <a:xfrm>
            <a:off x="6095999" y="0"/>
            <a:ext cx="6096000" cy="4762500"/>
          </a:xfrm>
          <a:prstGeom prst="rect">
            <a:avLst/>
          </a:prstGeom>
          <a:solidFill>
            <a:schemeClr val="accent4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BC794-4A27-9A79-42A9-AFA939B20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8224" y="1984248"/>
            <a:ext cx="7278624" cy="1810512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4281-6BA8-08CC-F27B-A845986905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078224" y="4352544"/>
            <a:ext cx="7278624" cy="1810512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D180249D-D2B0-9DE0-465A-6DA7FEB8A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2B3893C-830A-CE74-7EA8-9BB69F6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B4121-C7B1-D448-DE15-4DFEA09D0655}"/>
              </a:ext>
            </a:extLst>
          </p:cNvPr>
          <p:cNvCxnSpPr>
            <a:cxnSpLocks/>
          </p:cNvCxnSpPr>
          <p:nvPr userDrawn="1"/>
        </p:nvCxnSpPr>
        <p:spPr>
          <a:xfrm>
            <a:off x="-2" y="231595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431E3-2BD2-4D62-E397-DC4A847C7F2A}"/>
              </a:ext>
            </a:extLst>
          </p:cNvPr>
          <p:cNvCxnSpPr>
            <a:cxnSpLocks/>
          </p:cNvCxnSpPr>
          <p:nvPr userDrawn="1"/>
        </p:nvCxnSpPr>
        <p:spPr>
          <a:xfrm>
            <a:off x="-2" y="465910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09AB8F6B-6D48-A68F-FD44-35F659AF2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7991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BFC0-622D-78DB-4C7F-A2FA024C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FF80F-DCFA-670B-579E-37B30245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5F004-91A0-6002-ADBC-13D488B3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672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55F8A4-5F7C-D72D-3152-E32D36CB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25242-09B4-0142-6671-8450905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075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525B-C154-D20D-97A4-047C9CC9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1B8FF-2966-C2CF-BC8F-A322410A5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88CC0-E81C-D2FD-24CC-8D1179C58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E7F841FD-D5EE-62EE-F649-30697BB81B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0533D4FA-41B7-3B85-9984-899340B9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046943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58E3-7897-8638-F0DE-3DDACC000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E7686-00A6-DD15-45FE-E6663C21EA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71584-1072-B88D-B424-16D9F75AC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4020094-C16F-1070-9F84-9CBF13F85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C24EA55D-AFC4-F4F2-FB5D-EB20AFEA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0610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C17C-12A7-399B-31AC-AE7A040EBBDA}"/>
              </a:ext>
            </a:extLst>
          </p:cNvPr>
          <p:cNvSpPr/>
          <p:nvPr userDrawn="1"/>
        </p:nvSpPr>
        <p:spPr>
          <a:xfrm>
            <a:off x="9129011" y="816964"/>
            <a:ext cx="3062990" cy="6041036"/>
          </a:xfrm>
          <a:prstGeom prst="rect">
            <a:avLst/>
          </a:prstGeom>
          <a:solidFill>
            <a:schemeClr val="accent2">
              <a:lumMod val="60000"/>
              <a:lumOff val="4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2606-8178-6E55-26AD-51AAFF5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0AE91-3B85-16DB-77F3-EDF2472DD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2A85-E1A4-A097-5C3F-E9D9396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76F0E-CDE4-F6FD-62E6-E202D97C9C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11312" y="2304288"/>
            <a:ext cx="3172968" cy="317296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F2BA9-7FBD-D1B5-303E-B240F73D5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2192" y="2176272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F02BC-C132-F5F7-4A13-D0E96037F1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22192" y="2914650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BE18830-001B-B82E-701F-2D308BC984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22192" y="3653028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DB0F7C2-3561-BA83-5415-4B8330C5BFC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22192" y="4391406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CD45539-3B3A-464F-2480-A7235DE9D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22192" y="5129784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642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5CD45539-3B3A-464F-2480-A7235DE9D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3154680"/>
            <a:ext cx="12198096" cy="170992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3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32606-8178-6E55-26AD-51AAFF50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8800"/>
            <a:ext cx="12198096" cy="1709928"/>
          </a:xfrm>
        </p:spPr>
        <p:txBody>
          <a:bodyPr>
            <a:noAutofit/>
          </a:bodyPr>
          <a:lstStyle>
            <a:lvl1pPr algn="ctr">
              <a:defRPr sz="13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0AE91-3B85-16DB-77F3-EDF2472DDB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C2A85-E1A4-A097-5C3F-E9D9396F5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B2F2BA9-7FBD-D1B5-303E-B240F73D5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587752"/>
            <a:ext cx="12198096" cy="1508760"/>
          </a:xfrm>
          <a:solidFill>
            <a:schemeClr val="accent1"/>
          </a:solidFill>
        </p:spPr>
        <p:txBody>
          <a:bodyPr lIns="877824" rIns="87782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72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090B92F-B1E5-5257-95EF-9608691E72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87762" y="850614"/>
            <a:ext cx="3392424" cy="3392424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0590DB-1CC1-812C-5B3B-E798A1954E1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31347" y="4545496"/>
            <a:ext cx="0" cy="2312504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450C0AB6-9748-6CBD-93E7-334B0BA5A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2259711-7EFE-2148-F50E-25FD01E326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4EDA27-F4C5-CD0B-F971-E7FD300C4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616" y="5138928"/>
            <a:ext cx="7123176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AAF858D-31E9-7D8F-B203-45B2703EC3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86800" y="2286000"/>
            <a:ext cx="1993392" cy="316382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62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C8054-F9DF-2FE3-0142-D4893191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55DDE-FFCC-5750-83A9-F88E2F74A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9264" y="1947672"/>
            <a:ext cx="10296144" cy="4370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0D14-310A-2EDC-99A1-FCFA29C7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3FDCA-382D-537C-5751-191D136E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50C0AB6-9748-6CBD-93E7-334B0BA5A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84" y="932688"/>
            <a:ext cx="10552176" cy="4764024"/>
          </a:xfrm>
        </p:spPr>
        <p:txBody>
          <a:bodyPr anchor="ctr">
            <a:noAutofit/>
          </a:bodyPr>
          <a:lstStyle>
            <a:lvl1pPr algn="ctr">
              <a:defRPr sz="82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A4EDA27-F4C5-CD0B-F971-E7FD300C4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3408" y="5788152"/>
            <a:ext cx="2578608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215B41-53EF-7995-A29E-CF60C8A56CEF}"/>
              </a:ext>
            </a:extLst>
          </p:cNvPr>
          <p:cNvCxnSpPr>
            <a:cxnSpLocks/>
          </p:cNvCxnSpPr>
          <p:nvPr userDrawn="1"/>
        </p:nvCxnSpPr>
        <p:spPr>
          <a:xfrm>
            <a:off x="0" y="6009861"/>
            <a:ext cx="6446922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9C915-8D4C-5E75-F776-9CD4D8D7E5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143000"/>
            <a:ext cx="2752344" cy="2551176"/>
          </a:xfrm>
        </p:spPr>
        <p:txBody>
          <a:bodyPr/>
          <a:lstStyle>
            <a:lvl1pPr marL="0" indent="0" algn="ctr">
              <a:buNone/>
              <a:defRPr sz="40000" b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095A89F-EF79-78DD-BEDC-74C21F5D53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1472" y="4745736"/>
            <a:ext cx="2752344" cy="2551176"/>
          </a:xfrm>
        </p:spPr>
        <p:txBody>
          <a:bodyPr/>
          <a:lstStyle>
            <a:lvl1pPr marL="0" indent="0" algn="ctr">
              <a:buNone/>
              <a:defRPr sz="40000" b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371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C009C9-3824-FABC-07B9-A4C9BC63627A}"/>
              </a:ext>
            </a:extLst>
          </p:cNvPr>
          <p:cNvSpPr/>
          <p:nvPr userDrawn="1"/>
        </p:nvSpPr>
        <p:spPr>
          <a:xfrm>
            <a:off x="-1319349" y="2699730"/>
            <a:ext cx="1959429" cy="49332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023D4-A9ED-002F-0B45-019DB4997807}"/>
              </a:ext>
            </a:extLst>
          </p:cNvPr>
          <p:cNvSpPr/>
          <p:nvPr userDrawn="1"/>
        </p:nvSpPr>
        <p:spPr>
          <a:xfrm>
            <a:off x="11678804" y="-1524868"/>
            <a:ext cx="1959429" cy="49332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C298F-D572-B084-FEE9-B3E572860979}"/>
              </a:ext>
            </a:extLst>
          </p:cNvPr>
          <p:cNvCxnSpPr>
            <a:cxnSpLocks/>
          </p:cNvCxnSpPr>
          <p:nvPr userDrawn="1"/>
        </p:nvCxnSpPr>
        <p:spPr>
          <a:xfrm>
            <a:off x="-1814105" y="6267774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1AC3B6-A5EE-CC6F-3D11-437B77131B2E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67805" y="6417672"/>
            <a:ext cx="114614" cy="1685327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90D898-E343-5199-7EA3-0DE4BD9767D8}"/>
              </a:ext>
            </a:extLst>
          </p:cNvPr>
          <p:cNvCxnSpPr>
            <a:cxnSpLocks/>
          </p:cNvCxnSpPr>
          <p:nvPr userDrawn="1"/>
        </p:nvCxnSpPr>
        <p:spPr>
          <a:xfrm>
            <a:off x="8461423" y="6696365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00B5647-2B6E-CFB8-05E2-D6D583A82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846494" y="2127169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909E6A2-2DD4-4F22-956D-1B5E586C49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831486" y="6267774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30630E9-C15D-F5DD-A03B-EEE67E761D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0514" y="6488648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93530D4-E207-8018-C54B-C19326257D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71718" y="6393071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5" name="Slide Number Placeholder 2">
            <a:extLst>
              <a:ext uri="{FF2B5EF4-FFF2-40B4-BE49-F238E27FC236}">
                <a16:creationId xmlns:a16="http://schemas.microsoft.com/office/drawing/2014/main" id="{7C7F2D53-0EE2-0959-BEDE-668007CB0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266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99AD27-1F9E-2F81-1D38-74CDE4087F98}"/>
              </a:ext>
            </a:extLst>
          </p:cNvPr>
          <p:cNvSpPr/>
          <p:nvPr userDrawn="1"/>
        </p:nvSpPr>
        <p:spPr>
          <a:xfrm>
            <a:off x="0" y="2632933"/>
            <a:ext cx="12205251" cy="432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00B5647-2B6E-CFB8-05E2-D6D583A8260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69848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3909E6A2-2DD4-4F22-956D-1B5E586C49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77056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430630E9-C15D-F5DD-A03B-EEE67E761D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11696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93530D4-E207-8018-C54B-C19326257D3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91472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E0D0207-76F2-C0FA-F313-F5D2F82656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1832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94050553-7D63-5588-8C42-A3985DF290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58184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C83E3C83-61EE-7F38-6617-297F33FDFC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83680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E4F0C230-CEF2-4829-F9D9-4A9D8CC18F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72600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3C4BFE65-A254-A1B2-2B09-5BB8085A339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1832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F0885B50-26EE-88F4-89DB-7736CBB248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58184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1CC9E02-F419-645B-186B-D3FDF688BE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583680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D6BFA8DA-6AF0-61F1-45B2-1FDCC246E63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372600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A1A3BD0B-A18A-8787-8F97-D7570F2D8ED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69848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0EE97C40-9EA8-1271-799B-861AADDA89C8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877056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9553C6EE-C9CA-36E2-FEA4-9279C954531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711696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7" name="Picture Placeholder 11">
            <a:extLst>
              <a:ext uri="{FF2B5EF4-FFF2-40B4-BE49-F238E27FC236}">
                <a16:creationId xmlns:a16="http://schemas.microsoft.com/office/drawing/2014/main" id="{3E1E7EF7-6119-3B30-6256-741E415C098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491472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8" name="Text Placeholder 16">
            <a:extLst>
              <a:ext uri="{FF2B5EF4-FFF2-40B4-BE49-F238E27FC236}">
                <a16:creationId xmlns:a16="http://schemas.microsoft.com/office/drawing/2014/main" id="{1B0A4A9F-4439-5B3D-FEA1-2EEAA3B1ED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41832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5D11883B-FD87-FA9B-714F-5F02AE0291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758184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15AFF5E4-27E8-EB92-B33F-CD49000CABE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583680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6">
            <a:extLst>
              <a:ext uri="{FF2B5EF4-FFF2-40B4-BE49-F238E27FC236}">
                <a16:creationId xmlns:a16="http://schemas.microsoft.com/office/drawing/2014/main" id="{7DD26773-1C83-BF12-BAA8-AEC17A8B523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72600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6">
            <a:extLst>
              <a:ext uri="{FF2B5EF4-FFF2-40B4-BE49-F238E27FC236}">
                <a16:creationId xmlns:a16="http://schemas.microsoft.com/office/drawing/2014/main" id="{504DD6A5-3D1E-AB04-C217-0F9ABAA852C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41832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2860D1AB-1DEE-EA78-C939-96F7962D258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758184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46FAB9C9-9535-D927-5ED4-2A2039CD639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83680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27B80C8A-FB49-A852-F6DE-5C2A1223F2E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372600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54DD8-0FD2-091E-4A43-D5285DD8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983709"/>
            <a:ext cx="5455920" cy="129844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10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34BBA69-4DC3-B6B5-F4C1-6B25DDED5A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72739" y="1949428"/>
            <a:ext cx="685800" cy="3240088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13CF3E7-06EB-A521-4C56-E4CA3DD2BE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04488" y="1949450"/>
            <a:ext cx="685800" cy="3240088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F9BFAC58-F350-7AB0-04A2-D1284CA80F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79008" y="1949428"/>
            <a:ext cx="685800" cy="3240088"/>
          </a:xfrm>
          <a:solidFill>
            <a:schemeClr val="accent4">
              <a:lumMod val="60000"/>
              <a:lumOff val="4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F7F9C969-6E6E-F416-8977-083F8F482F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98664" y="1949428"/>
            <a:ext cx="685800" cy="3240088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5B06717-E8CC-113A-852F-ABF4C69524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436608" y="1949428"/>
            <a:ext cx="685800" cy="3240088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E14789EF-5CDE-6313-24AA-19D63DBA22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 rot="16200000">
            <a:off x="676656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45183E19-6396-BC37-585D-3459E5A6F05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 rot="16200000">
            <a:off x="2523744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D93298C-7BDF-4FEB-9D50-9A70106605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 rot="16200000">
            <a:off x="4389120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1C205F30-117C-F9B2-1DF1-4D808D72F0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 rot="16200000">
            <a:off x="8046720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6">
            <a:extLst>
              <a:ext uri="{FF2B5EF4-FFF2-40B4-BE49-F238E27FC236}">
                <a16:creationId xmlns:a16="http://schemas.microsoft.com/office/drawing/2014/main" id="{D540A601-AB84-B187-127D-635BEAC7D2A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 rot="16200000">
            <a:off x="6199632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39FB08DE-7839-B706-A263-C826C48159C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15750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A93934A6-FE95-C496-F14E-85DA799206A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52969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5C30B205-E799-B533-0710-85E8A6AED6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0188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AFE0358-280A-EB8E-E2C5-932F3BD9FEE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27407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E7337DF9-BEE0-9960-3F78-987551585C7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564624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7474658-A5AD-9D5A-7FD0-7082AC30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Slide Number Placeholder 2">
            <a:extLst>
              <a:ext uri="{FF2B5EF4-FFF2-40B4-BE49-F238E27FC236}">
                <a16:creationId xmlns:a16="http://schemas.microsoft.com/office/drawing/2014/main" id="{3013595B-EBCE-B1FB-3943-6DD82772C0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9398F5FD-521F-F335-268A-7300D928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9978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1206C-54A4-0DD2-0DA0-0828D48A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9B531-1C66-2F6C-4232-5ADD330DF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64FE0-ADDF-F3C6-AEAB-A27E120C2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5369" y="6428281"/>
            <a:ext cx="402336" cy="283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C0F0449-EF10-3E4D-894D-3DE10CF420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10315-F2E5-50AA-6E01-B56CA2A14274}"/>
              </a:ext>
            </a:extLst>
          </p:cNvPr>
          <p:cNvCxnSpPr>
            <a:cxnSpLocks/>
          </p:cNvCxnSpPr>
          <p:nvPr userDrawn="1"/>
        </p:nvCxnSpPr>
        <p:spPr>
          <a:xfrm>
            <a:off x="334058" y="1754908"/>
            <a:ext cx="0" cy="4562299"/>
          </a:xfrm>
          <a:prstGeom prst="line">
            <a:avLst/>
          </a:prstGeom>
          <a:ln w="12700" cap="sq" cmpd="sng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5CE6DBE-1597-24EC-79C6-1B2879B1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57955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1" r:id="rId4"/>
    <p:sldLayoutId id="2147483650" r:id="rId5"/>
    <p:sldLayoutId id="2147483663" r:id="rId6"/>
    <p:sldLayoutId id="2147483664" r:id="rId7"/>
    <p:sldLayoutId id="2147483665" r:id="rId8"/>
    <p:sldLayoutId id="2147483666" r:id="rId9"/>
    <p:sldLayoutId id="2147483653" r:id="rId10"/>
    <p:sldLayoutId id="2147483667" r:id="rId11"/>
    <p:sldLayoutId id="2147483668" r:id="rId12"/>
    <p:sldLayoutId id="2147483669" r:id="rId13"/>
    <p:sldLayoutId id="2147483670" r:id="rId14"/>
    <p:sldLayoutId id="2147483654" r:id="rId15"/>
    <p:sldLayoutId id="2147483655" r:id="rId16"/>
    <p:sldLayoutId id="2147483656" r:id="rId17"/>
    <p:sldLayoutId id="2147483657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2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Custom 13">
      <a:dk1>
        <a:srgbClr val="010101"/>
      </a:dk1>
      <a:lt1>
        <a:srgbClr val="FFFFFF"/>
      </a:lt1>
      <a:dk2>
        <a:srgbClr val="66484E"/>
      </a:dk2>
      <a:lt2>
        <a:srgbClr val="E6E3E5"/>
      </a:lt2>
      <a:accent1>
        <a:srgbClr val="E4E1DB"/>
      </a:accent1>
      <a:accent2>
        <a:srgbClr val="C08D80"/>
      </a:accent2>
      <a:accent3>
        <a:srgbClr val="D3B9AA"/>
      </a:accent3>
      <a:accent4>
        <a:srgbClr val="C17250"/>
      </a:accent4>
      <a:accent5>
        <a:srgbClr val="6F4838"/>
      </a:accent5>
      <a:accent6>
        <a:srgbClr val="9F5700"/>
      </a:accent6>
      <a:hlink>
        <a:srgbClr val="9F5700"/>
      </a:hlink>
      <a:folHlink>
        <a:srgbClr val="BF8C7F"/>
      </a:folHlink>
    </a:clrScheme>
    <a:fontScheme name="Custom 42">
      <a:majorFont>
        <a:latin typeface="Bodoni MT Condense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3CA24C-CD06-4FED-9400-8722D47B2D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A8DECC2-4004-45B0-9152-E844B904755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7B06D1-7850-46BB-A9CE-FFFBBA2716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TM00089993</Template>
  <TotalTime>0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Bodoni MT Condensed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2022-10-31T03:10:14Z</dcterms:created>
  <dcterms:modified xsi:type="dcterms:W3CDTF">2024-07-29T04:59:59Z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