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1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83" autoAdjust="0"/>
    <p:restoredTop sz="96012" autoAdjust="0"/>
  </p:normalViewPr>
  <p:slideViewPr>
    <p:cSldViewPr snapToGrid="0">
      <p:cViewPr varScale="1">
        <p:scale>
          <a:sx n="118" d="100"/>
          <a:sy n="118" d="100"/>
        </p:scale>
        <p:origin x="496" y="208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343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2310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  <a:prstGeom prst="rect">
            <a:avLst/>
          </a:prstGeo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  <a:prstGeom prst="rect">
            <a:avLst/>
          </a:prstGeo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  <a:prstGeom prst="rect">
            <a:avLst/>
          </a:prstGeo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1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994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97100" y="1079500"/>
            <a:ext cx="7797799" cy="254359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224D70-2CA9-3DC4-F002-EC470A48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0B1F33F-4201-2B4E-E8EC-1D07263083EB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ED5B178-0506-30BE-93BB-73C02006B988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0" name="Freeform: Shape 17">
                <a:extLst>
                  <a:ext uri="{FF2B5EF4-FFF2-40B4-BE49-F238E27FC236}">
                    <a16:creationId xmlns:a16="http://schemas.microsoft.com/office/drawing/2014/main" id="{B3F854F0-E9B7-2C32-CA3C-FA9719440768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8224CDA-DD93-0DF6-7DD9-8328D1606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FA5F65-B2C5-BB65-83E3-F195EEE49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409908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0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03539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81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A7F6E7-9860-92EA-5B67-56E14B616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5076" y="6069944"/>
            <a:ext cx="1481845" cy="787628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B3D408-4007-1DD4-6810-806C09A4B828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E9F70F-BB42-9DBC-6EE6-682CFA6F8B04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E6E9FD-5F25-A766-7DB5-D4B20F00AE80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1E8B9E-E065-B495-A216-CD595D99287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id="{386974DA-4F19-9FCA-9327-0F598C5B08F5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id="{39111C5B-8D5E-BD8D-9E91-D7CD38F7434A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7F1758-8A39-578E-0D55-90BD3DA6F26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B34500-F7AA-417F-4A2B-5A041E05E0FB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3" name="Freeform: Shape 21">
                  <a:extLst>
                    <a:ext uri="{FF2B5EF4-FFF2-40B4-BE49-F238E27FC236}">
                      <a16:creationId xmlns:a16="http://schemas.microsoft.com/office/drawing/2014/main" id="{64CB3861-7A05-E933-F70F-4ECA0D2377A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0B38A25-B6EE-48F7-03F2-DB63B6993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A967FFB-B0EF-8274-ADB4-CD56E46CD77D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19">
                  <a:extLst>
                    <a:ext uri="{FF2B5EF4-FFF2-40B4-BE49-F238E27FC236}">
                      <a16:creationId xmlns:a16="http://schemas.microsoft.com/office/drawing/2014/main" id="{C3612FE0-0A56-40D4-FBE5-E4AA9CFA1D7A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2DBAF5-E3F0-EE31-C92E-8A642F6A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DAEE94D-6CE4-F29C-5601-FC2C53BA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17124"/>
            <a:ext cx="12192000" cy="174087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8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A7F6E7-9860-92EA-5B67-56E14B616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5076" y="6069944"/>
            <a:ext cx="1481845" cy="787628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B3D408-4007-1DD4-6810-806C09A4B828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E9F70F-BB42-9DBC-6EE6-682CFA6F8B04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E6E9FD-5F25-A766-7DB5-D4B20F00AE80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1E8B9E-E065-B495-A216-CD595D99287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id="{386974DA-4F19-9FCA-9327-0F598C5B08F5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id="{39111C5B-8D5E-BD8D-9E91-D7CD38F7434A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7F1758-8A39-578E-0D55-90BD3DA6F26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B34500-F7AA-417F-4A2B-5A041E05E0FB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3" name="Freeform: Shape 21">
                  <a:extLst>
                    <a:ext uri="{FF2B5EF4-FFF2-40B4-BE49-F238E27FC236}">
                      <a16:creationId xmlns:a16="http://schemas.microsoft.com/office/drawing/2014/main" id="{64CB3861-7A05-E933-F70F-4ECA0D2377A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0B38A25-B6EE-48F7-03F2-DB63B6993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A967FFB-B0EF-8274-ADB4-CD56E46CD77D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19">
                  <a:extLst>
                    <a:ext uri="{FF2B5EF4-FFF2-40B4-BE49-F238E27FC236}">
                      <a16:creationId xmlns:a16="http://schemas.microsoft.com/office/drawing/2014/main" id="{C3612FE0-0A56-40D4-FBE5-E4AA9CFA1D7A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2DBAF5-E3F0-EE31-C92E-8A642F6A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5A05E34-BFE0-3DD8-0CF4-374ACED97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117124"/>
            <a:ext cx="12192000" cy="174087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01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A7F6E7-9860-92EA-5B67-56E14B616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5076" y="6069944"/>
            <a:ext cx="1481845" cy="787628"/>
            <a:chOff x="4987925" y="2840038"/>
            <a:chExt cx="2216150" cy="11779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B3D408-4007-1DD4-6810-806C09A4B828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5E9F70F-BB42-9DBC-6EE6-682CFA6F8B04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E6E9FD-5F25-A766-7DB5-D4B20F00AE80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21E8B9E-E065-B495-A216-CD595D99287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35" name="Freeform: Shape 23">
                <a:extLst>
                  <a:ext uri="{FF2B5EF4-FFF2-40B4-BE49-F238E27FC236}">
                    <a16:creationId xmlns:a16="http://schemas.microsoft.com/office/drawing/2014/main" id="{386974DA-4F19-9FCA-9327-0F598C5B08F5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24">
                <a:extLst>
                  <a:ext uri="{FF2B5EF4-FFF2-40B4-BE49-F238E27FC236}">
                    <a16:creationId xmlns:a16="http://schemas.microsoft.com/office/drawing/2014/main" id="{39111C5B-8D5E-BD8D-9E91-D7CD38F7434A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7F1758-8A39-578E-0D55-90BD3DA6F26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2B34500-F7AA-417F-4A2B-5A041E05E0FB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3" name="Freeform: Shape 21">
                  <a:extLst>
                    <a:ext uri="{FF2B5EF4-FFF2-40B4-BE49-F238E27FC236}">
                      <a16:creationId xmlns:a16="http://schemas.microsoft.com/office/drawing/2014/main" id="{64CB3861-7A05-E933-F70F-4ECA0D2377A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0B38A25-B6EE-48F7-03F2-DB63B6993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A967FFB-B0EF-8274-ADB4-CD56E46CD77D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1" name="Freeform: Shape 19">
                  <a:extLst>
                    <a:ext uri="{FF2B5EF4-FFF2-40B4-BE49-F238E27FC236}">
                      <a16:creationId xmlns:a16="http://schemas.microsoft.com/office/drawing/2014/main" id="{C3612FE0-0A56-40D4-FBE5-E4AA9CFA1D7A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32DBAF5-E3F0-EE31-C92E-8A642F6A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CEFCEC1-D9DC-4989-D016-23EFD6D4C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69944"/>
            <a:ext cx="12192000" cy="78805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89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alpha val="70000"/>
                  </a:prstClr>
                </a:solidFill>
              </a:rPr>
              <a:t>20XX</a:t>
            </a: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42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15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712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94" r:id="rId2"/>
    <p:sldLayoutId id="2147483695" r:id="rId3"/>
    <p:sldLayoutId id="2147483696" r:id="rId4"/>
    <p:sldLayoutId id="2147483697" r:id="rId5"/>
    <p:sldLayoutId id="2147483703" r:id="rId6"/>
    <p:sldLayoutId id="2147483704" r:id="rId7"/>
    <p:sldLayoutId id="2147483700" r:id="rId8"/>
    <p:sldLayoutId id="2147483701" r:id="rId9"/>
    <p:sldLayoutId id="2147483698" r:id="rId10"/>
    <p:sldLayoutId id="2147483699" r:id="rId11"/>
    <p:sldLayoutId id="214748370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39732_win32_SL_V4" id="{52CD7D06-EB0F-4442-B8CC-D6797E66CEC9}" vid="{71772D25-A8C7-4B89-A7D4-19332CD2B2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7FEE6A-70C7-4994-95E7-698D6AC48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A33059B-AF8D-467E-BDB3-CD063FDD209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3A5F18C-93E4-4C3A-A312-44EF0CB57AC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 Light</vt:lpstr>
      <vt:lpstr>Calibri</vt:lpstr>
      <vt:lpstr>Wingdings</vt:lpstr>
      <vt:lpstr>LeafVTI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2024-01-12T06:49:40Z</dcterms:created>
  <dcterms:modified xsi:type="dcterms:W3CDTF">2024-07-29T05:09:23Z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