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734" autoAdjust="0"/>
    <p:restoredTop sz="94609" autoAdjust="0"/>
  </p:normalViewPr>
  <p:slideViewPr>
    <p:cSldViewPr snapToGrid="0">
      <p:cViewPr varScale="1">
        <p:scale>
          <a:sx n="109" d="100"/>
          <a:sy n="109" d="100"/>
        </p:scale>
        <p:origin x="192" y="39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069" y="1900962"/>
            <a:ext cx="10292340" cy="1954213"/>
          </a:xfrm>
          <a:prstGeom prst="rect">
            <a:avLst/>
          </a:prstGeo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ree With Roots outline">
            <a:extLst>
              <a:ext uri="{FF2B5EF4-FFF2-40B4-BE49-F238E27FC236}">
                <a16:creationId xmlns:a16="http://schemas.microsoft.com/office/drawing/2014/main" id="{3CD581A9-CA8C-C485-2962-41781918A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128" y="5737720"/>
            <a:ext cx="914400" cy="914400"/>
          </a:xfrm>
          <a:prstGeom prst="rect">
            <a:avLst/>
          </a:prstGeom>
        </p:spPr>
      </p:pic>
      <p:pic>
        <p:nvPicPr>
          <p:cNvPr id="25" name="Graphic 24" descr="Forest scene outline">
            <a:extLst>
              <a:ext uri="{FF2B5EF4-FFF2-40B4-BE49-F238E27FC236}">
                <a16:creationId xmlns:a16="http://schemas.microsoft.com/office/drawing/2014/main" id="{0F527E33-35D9-4FB9-B66B-9AFAAEADAF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087" y="5737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71" r:id="rId5"/>
    <p:sldLayoutId id="2147483670" r:id="rId6"/>
    <p:sldLayoutId id="2147483672" r:id="rId7"/>
    <p:sldLayoutId id="2147483654" r:id="rId8"/>
    <p:sldLayoutId id="2147483653" r:id="rId9"/>
    <p:sldLayoutId id="2147483667" r:id="rId10"/>
    <p:sldLayoutId id="2147483668" r:id="rId11"/>
    <p:sldLayoutId id="2147483669" r:id="rId12"/>
    <p:sldLayoutId id="2147483649" r:id="rId13"/>
    <p:sldLayoutId id="2147483651" r:id="rId14"/>
    <p:sldLayoutId id="2147483652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F5174-EF46-4DB3-9E31-B6FFE71C1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577EAC-B6FB-4CBD-9524-1AB1B096FD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AEE90C5-1E1C-444C-A570-923DC6A547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_PineVTI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PineVTI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2021-04-23T07:38:37Z</dcterms:created>
  <dcterms:modified xsi:type="dcterms:W3CDTF">2024-07-29T04:58:51Z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