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Sz cx="18288000" cy="10287000"/>
  <p:notesSz cx="6858000" cy="9144000"/>
  <p:embeddedFontLst>
    <p:embeddedFont>
      <p:font typeface="Cambria" panose="02040503050406030204" pitchFamily="18" charset="0"/>
      <p:regular r:id="rId2"/>
      <p:bold r:id="rId3"/>
      <p:italic r:id="rId4"/>
      <p:boldItalic r:id="rId5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7AF3"/>
    <a:srgbClr val="0E174A"/>
    <a:srgbClr val="030812"/>
    <a:srgbClr val="102A48"/>
    <a:srgbClr val="183B68"/>
    <a:srgbClr val="122B4C"/>
    <a:srgbClr val="1E2854"/>
    <a:srgbClr val="0C0C23"/>
    <a:srgbClr val="0E1648"/>
    <a:srgbClr val="1723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2423" autoAdjust="0"/>
    <p:restoredTop sz="94609" autoAdjust="0"/>
  </p:normalViewPr>
  <p:slideViewPr>
    <p:cSldViewPr>
      <p:cViewPr varScale="1">
        <p:scale>
          <a:sx n="79" d="100"/>
          <a:sy n="79" d="100"/>
        </p:scale>
        <p:origin x="648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2.fntdata"/><Relationship Id="rId7" Type="http://schemas.openxmlformats.org/officeDocument/2006/relationships/viewProps" Target="viewProps.xml"/><Relationship Id="rId2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4.fntdata"/><Relationship Id="rId4" Type="http://schemas.openxmlformats.org/officeDocument/2006/relationships/font" Target="fonts/font3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26518" y="914402"/>
            <a:ext cx="13014333" cy="4800600"/>
          </a:xfrm>
        </p:spPr>
        <p:txBody>
          <a:bodyPr anchor="b">
            <a:normAutofit/>
          </a:bodyPr>
          <a:lstStyle>
            <a:lvl1pPr algn="ctr">
              <a:defRPr sz="72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26518" y="5829300"/>
            <a:ext cx="13014333" cy="2857500"/>
          </a:xfrm>
        </p:spPr>
        <p:txBody>
          <a:bodyPr anchor="t">
            <a:normAutofit/>
          </a:bodyPr>
          <a:lstStyle>
            <a:lvl1pPr marL="0" indent="0" algn="ctr">
              <a:buNone/>
              <a:defRPr sz="315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588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9" y="7099298"/>
            <a:ext cx="14859000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69418" y="1398168"/>
            <a:ext cx="12338916" cy="474746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9" y="7949405"/>
            <a:ext cx="14859000" cy="740568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4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8" y="914402"/>
            <a:ext cx="14858999" cy="4686299"/>
          </a:xfrm>
        </p:spPr>
        <p:txBody>
          <a:bodyPr anchor="ctr">
            <a:normAutofit/>
          </a:bodyPr>
          <a:lstStyle>
            <a:lvl1pPr algn="l">
              <a:defRPr sz="48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7" y="6515100"/>
            <a:ext cx="14859000" cy="2171700"/>
          </a:xfrm>
        </p:spPr>
        <p:txBody>
          <a:bodyPr anchor="ctr">
            <a:normAutofit/>
          </a:bodyPr>
          <a:lstStyle>
            <a:lvl1pPr marL="0" indent="0" algn="l">
              <a:buNone/>
              <a:defRPr sz="3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417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54918" y="1180236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656718" y="4114800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9" y="914402"/>
            <a:ext cx="13944597" cy="4114799"/>
          </a:xfrm>
        </p:spPr>
        <p:txBody>
          <a:bodyPr anchor="ctr">
            <a:normAutofit/>
          </a:bodyPr>
          <a:lstStyle>
            <a:lvl1pPr algn="l">
              <a:defRPr sz="4800" b="0" cap="all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12218" y="5029200"/>
            <a:ext cx="13258803" cy="5715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7" y="6515100"/>
            <a:ext cx="14859000" cy="21717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3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6492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8" y="4962872"/>
            <a:ext cx="14859000" cy="2203200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6" y="7166072"/>
            <a:ext cx="14859002" cy="12906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02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254918" y="1180236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2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656718" y="4114800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2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9319" y="914402"/>
            <a:ext cx="13944597" cy="4114799"/>
          </a:xfrm>
        </p:spPr>
        <p:txBody>
          <a:bodyPr anchor="ctr">
            <a:normAutofit/>
          </a:bodyPr>
          <a:lstStyle>
            <a:lvl1pPr algn="l">
              <a:defRPr sz="48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12118" y="5829300"/>
            <a:ext cx="14859000" cy="13335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6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7" y="7162800"/>
            <a:ext cx="14859000" cy="15240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5310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8" y="914402"/>
            <a:ext cx="14858999" cy="41147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712118" y="5257800"/>
            <a:ext cx="14859000" cy="12573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2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7" y="6515100"/>
            <a:ext cx="14859000" cy="2171700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57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12119" y="914400"/>
            <a:ext cx="14858997" cy="28575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062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255347" y="914399"/>
            <a:ext cx="3315771" cy="777240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12118" y="914400"/>
            <a:ext cx="11315700" cy="77724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918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431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26519" y="4962872"/>
            <a:ext cx="13030200" cy="2203200"/>
          </a:xfrm>
        </p:spPr>
        <p:txBody>
          <a:bodyPr anchor="b"/>
          <a:lstStyle>
            <a:lvl1pPr algn="r">
              <a:defRPr sz="6000" b="0" cap="all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26517" y="7166072"/>
            <a:ext cx="13030202" cy="1290600"/>
          </a:xfrm>
        </p:spPr>
        <p:txBody>
          <a:bodyPr anchor="t">
            <a:normAutofit/>
          </a:bodyPr>
          <a:lstStyle>
            <a:lvl1pPr marL="0" indent="0" algn="r">
              <a:buNone/>
              <a:defRPr sz="3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14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12118" y="4000499"/>
            <a:ext cx="7315200" cy="4686302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5918" y="4000500"/>
            <a:ext cx="7315200" cy="4686300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9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3921" y="3987799"/>
            <a:ext cx="6883397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12118" y="4864894"/>
            <a:ext cx="7315200" cy="3821906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64700" y="4000500"/>
            <a:ext cx="6906420" cy="864393"/>
          </a:xfrm>
        </p:spPr>
        <p:txBody>
          <a:bodyPr anchor="b">
            <a:noAutofit/>
          </a:bodyPr>
          <a:lstStyle>
            <a:lvl1pPr marL="0" indent="0">
              <a:buNone/>
              <a:defRPr sz="42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5919" y="4864894"/>
            <a:ext cx="7315202" cy="3821906"/>
          </a:xfrm>
        </p:spPr>
        <p:txBody>
          <a:bodyPr anchor="t"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6881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038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33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2400300"/>
            <a:ext cx="5323682" cy="2057400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5718" y="914402"/>
            <a:ext cx="8915402" cy="7772400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7" y="4457700"/>
            <a:ext cx="5323682" cy="27432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32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2117" y="2400300"/>
            <a:ext cx="8001002" cy="2057400"/>
          </a:xfrm>
        </p:spPr>
        <p:txBody>
          <a:bodyPr anchor="b">
            <a:normAutofit/>
          </a:bodyPr>
          <a:lstStyle>
            <a:lvl1pPr algn="l">
              <a:defRPr sz="42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150600" y="-27432"/>
            <a:ext cx="4914899" cy="1035558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12117" y="4457700"/>
            <a:ext cx="8001002" cy="2743200"/>
          </a:xfrm>
        </p:spPr>
        <p:txBody>
          <a:bodyPr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598818" y="8824913"/>
            <a:ext cx="1371600" cy="547688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12118" y="8824913"/>
            <a:ext cx="7658100" cy="547688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6113919" y="8824913"/>
            <a:ext cx="483851" cy="547688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65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30812">
                <a:lumMod val="100000"/>
              </a:srgbClr>
            </a:gs>
            <a:gs pos="100000">
              <a:srgbClr val="0E174A">
                <a:lumMod val="84016"/>
                <a:alpha val="91474"/>
              </a:srgb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12119" y="914400"/>
            <a:ext cx="14858997" cy="2857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2119" y="4000499"/>
            <a:ext cx="14858997" cy="46863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256418" y="8824913"/>
            <a:ext cx="24003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7/29/24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12118" y="8824913"/>
            <a:ext cx="113157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71019" y="8824913"/>
            <a:ext cx="82675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465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685800" rtl="0" eaLnBrk="1" latinLnBrk="0" hangingPunct="1">
        <a:spcBef>
          <a:spcPct val="0"/>
        </a:spcBef>
        <a:buNone/>
        <a:defRPr sz="48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286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3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27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800225" indent="-42862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2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23145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2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3000375" indent="-257175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21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ct val="20000"/>
        </a:spcBef>
        <a:spcAft>
          <a:spcPts val="9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{A4D55EEF-21F4-BB47-B4F7-72514DB86205}tf10001063</Template>
  <TotalTime>9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Cambria</vt:lpstr>
      <vt:lpstr>Calibri</vt:lpstr>
      <vt:lpstr>Mesh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BCCC Template</dc:title>
  <cp:lastModifiedBy>Johnny Wu</cp:lastModifiedBy>
  <cp:revision>13</cp:revision>
  <dcterms:created xsi:type="dcterms:W3CDTF">2006-08-16T00:00:00Z</dcterms:created>
  <dcterms:modified xsi:type="dcterms:W3CDTF">2024-07-29T05:02:09Z</dcterms:modified>
  <dc:identifier>DAF9TDiojmQ</dc:identifier>
</cp:coreProperties>
</file>