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Sz cx="18288000" cy="10287000"/>
  <p:notesSz cx="6858000" cy="9144000"/>
  <p:embeddedFontLst>
    <p:embeddedFont>
      <p:font typeface="Century Gothic" panose="020B0502020202020204" pitchFamily="34" charset="0"/>
      <p:regular r:id="rId2"/>
      <p:bold r:id="rId3"/>
      <p:italic r:id="rId4"/>
      <p:boldItalic r:id="rId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32B"/>
    <a:srgbClr val="744C0A"/>
    <a:srgbClr val="A86F03"/>
    <a:srgbClr val="7A6414"/>
    <a:srgbClr val="341C0D"/>
    <a:srgbClr val="472712"/>
    <a:srgbClr val="0E174A"/>
    <a:srgbClr val="030812"/>
    <a:srgbClr val="102A48"/>
    <a:srgbClr val="183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863" autoAdjust="0"/>
    <p:restoredTop sz="94609" autoAdjust="0"/>
  </p:normalViewPr>
  <p:slideViewPr>
    <p:cSldViewPr>
      <p:cViewPr varScale="1">
        <p:scale>
          <a:sx n="79" d="100"/>
          <a:sy n="79" d="100"/>
        </p:scale>
        <p:origin x="8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2.fntdata"/><Relationship Id="rId7" Type="http://schemas.openxmlformats.org/officeDocument/2006/relationships/viewProps" Target="viewProps.xml"/><Relationship Id="rId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4.fntdata"/><Relationship Id="rId4" Type="http://schemas.openxmlformats.org/officeDocument/2006/relationships/font" Target="fonts/font3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rgbClr val="0E174A">
                <a:lumMod val="84016"/>
                <a:alpha val="91474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914402"/>
            <a:ext cx="13014333" cy="4800600"/>
          </a:xfrm>
        </p:spPr>
        <p:txBody>
          <a:bodyPr anchor="b">
            <a:normAutofit/>
          </a:bodyPr>
          <a:lstStyle>
            <a:lvl1pPr algn="ctr">
              <a:defRPr sz="72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0"/>
            <a:ext cx="13014333" cy="2857500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9" y="7099298"/>
            <a:ext cx="148590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94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9" y="7949405"/>
            <a:ext cx="14859000" cy="740568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8" y="914402"/>
            <a:ext cx="14858999" cy="4686299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1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9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8" y="4962872"/>
            <a:ext cx="14859000" cy="22032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6" y="7166072"/>
            <a:ext cx="14859002" cy="12906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9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829300"/>
            <a:ext cx="14859000" cy="1333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7162800"/>
            <a:ext cx="14859000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1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8" y="914402"/>
            <a:ext cx="14858999" cy="4114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257800"/>
            <a:ext cx="148590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2119" y="914400"/>
            <a:ext cx="14858997" cy="2857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6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5347" y="914399"/>
            <a:ext cx="3315771" cy="77724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8" y="914400"/>
            <a:ext cx="11315700" cy="7772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519" y="4962872"/>
            <a:ext cx="13030200" cy="2203200"/>
          </a:xfrm>
        </p:spPr>
        <p:txBody>
          <a:bodyPr anchor="b"/>
          <a:lstStyle>
            <a:lvl1pPr algn="r">
              <a:defRPr sz="6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6517" y="7166072"/>
            <a:ext cx="1303020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8" y="4000499"/>
            <a:ext cx="7315200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5918" y="4000500"/>
            <a:ext cx="7315200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3921" y="3987799"/>
            <a:ext cx="6883397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8" y="4864894"/>
            <a:ext cx="7315200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4700" y="4000500"/>
            <a:ext cx="6906420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5919" y="4864894"/>
            <a:ext cx="7315202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03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5323682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718" y="914402"/>
            <a:ext cx="8915402" cy="77724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5323682" cy="2743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3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8001002" cy="20574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50600" y="-27432"/>
            <a:ext cx="4914899" cy="1035558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8001002" cy="274320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98818" y="8824913"/>
            <a:ext cx="13716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12118" y="8824913"/>
            <a:ext cx="7658100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13919" y="8824913"/>
            <a:ext cx="4838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41C0D"/>
            </a:gs>
            <a:gs pos="100000">
              <a:srgbClr val="75432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19" y="914400"/>
            <a:ext cx="14858997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4000499"/>
            <a:ext cx="14858997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6418" y="8824913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8" y="8824913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9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6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3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7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{A4D55EEF-21F4-BB47-B4F7-72514DB86205}tf10001063</Template>
  <TotalTime>6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Template</dc:title>
  <cp:lastModifiedBy>Johnny Wu</cp:lastModifiedBy>
  <cp:revision>11</cp:revision>
  <dcterms:created xsi:type="dcterms:W3CDTF">2006-08-16T00:00:00Z</dcterms:created>
  <dcterms:modified xsi:type="dcterms:W3CDTF">2024-07-29T05:02:21Z</dcterms:modified>
  <dc:identifier>DAF9TDiojmQ</dc:identifier>
</cp:coreProperties>
</file>