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4" userDrawn="1">
          <p15:clr>
            <a:srgbClr val="A4A3A4"/>
          </p15:clr>
        </p15:guide>
        <p15:guide id="2" pos="3840" userDrawn="1">
          <p15:clr>
            <a:srgbClr val="A4A3A4"/>
          </p15:clr>
        </p15:guide>
        <p15:guide id="3" orient="horz" pos="2328" userDrawn="1">
          <p15:clr>
            <a:srgbClr val="A4A3A4"/>
          </p15:clr>
        </p15:guide>
        <p15:guide id="4" orient="horz" pos="3792" userDrawn="1">
          <p15:clr>
            <a:srgbClr val="A4A3A4"/>
          </p15:clr>
        </p15:guide>
        <p15:guide id="5" orient="horz" pos="888" userDrawn="1">
          <p15:clr>
            <a:srgbClr val="A4A3A4"/>
          </p15:clr>
        </p15:guide>
        <p15:guide id="6" pos="288" userDrawn="1">
          <p15:clr>
            <a:srgbClr val="A4A3A4"/>
          </p15:clr>
        </p15:guide>
        <p15:guide id="7" pos="7368" userDrawn="1">
          <p15:clr>
            <a:srgbClr val="A4A3A4"/>
          </p15:clr>
        </p15:guide>
        <p15:guide id="8" orient="horz" pos="2976" userDrawn="1">
          <p15:clr>
            <a:srgbClr val="A4A3A4"/>
          </p15:clr>
        </p15:guide>
        <p15:guide id="9" orient="horz" pos="1440" userDrawn="1">
          <p15:clr>
            <a:srgbClr val="A4A3A4"/>
          </p15:clr>
        </p15:guide>
        <p15:guide id="10" pos="2328" userDrawn="1">
          <p15:clr>
            <a:srgbClr val="A4A3A4"/>
          </p15:clr>
        </p15:guide>
        <p15:guide id="11" pos="5760" userDrawn="1">
          <p15:clr>
            <a:srgbClr val="A4A3A4"/>
          </p15:clr>
        </p15:guide>
        <p15:guide id="12" pos="1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4B9AA"/>
    <a:srgbClr val="FB9AAA"/>
    <a:srgbClr val="323232"/>
    <a:srgbClr val="D4636B"/>
    <a:srgbClr val="E4E2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0205"/>
    <p:restoredTop sz="94659"/>
  </p:normalViewPr>
  <p:slideViewPr>
    <p:cSldViewPr snapToGrid="0" showGuides="1">
      <p:cViewPr varScale="1">
        <p:scale>
          <a:sx n="117" d="100"/>
          <a:sy n="117" d="100"/>
        </p:scale>
        <p:origin x="192" y="192"/>
      </p:cViewPr>
      <p:guideLst>
        <p:guide orient="horz" pos="1224"/>
        <p:guide pos="3840"/>
        <p:guide orient="horz" pos="2328"/>
        <p:guide orient="horz" pos="3792"/>
        <p:guide orient="horz" pos="888"/>
        <p:guide pos="288"/>
        <p:guide pos="7368"/>
        <p:guide orient="horz" pos="2976"/>
        <p:guide orient="horz" pos="1440"/>
        <p:guide pos="2328"/>
        <p:guide pos="5760"/>
        <p:guide pos="1368"/>
      </p:guideLst>
    </p:cSldViewPr>
  </p:slideViewPr>
  <p:outlineViewPr>
    <p:cViewPr>
      <p:scale>
        <a:sx n="33" d="100"/>
        <a:sy n="33" d="100"/>
      </p:scale>
      <p:origin x="0" y="0"/>
    </p:cViewPr>
  </p:outlineViewPr>
  <p:notesTextViewPr>
    <p:cViewPr>
      <p:scale>
        <a:sx n="45" d="100"/>
        <a:sy n="45"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microsoft.com/office/2018/10/relationships/authors" Target="author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F78E-73F4-E74F-8679-362EAF9D71E0}" type="datetimeFigureOut">
              <a:rPr lang="en-US" smtClean="0"/>
              <a:t>7/29/24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9F5B3-7604-9041-B751-11A08572E7E3}" type="slidenum">
              <a:rPr lang="en-US" smtClean="0"/>
              <a:t>‹#›</a:t>
            </a:fld>
            <a:endParaRPr lang="en-US" dirty="0"/>
          </a:p>
        </p:txBody>
      </p:sp>
    </p:spTree>
    <p:extLst>
      <p:ext uri="{BB962C8B-B14F-4D97-AF65-F5344CB8AC3E}">
        <p14:creationId xmlns:p14="http://schemas.microsoft.com/office/powerpoint/2010/main" val="2843744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2E2D922-D22B-FE2D-233E-7C19C1063D80}"/>
              </a:ext>
            </a:extLst>
          </p:cNvPr>
          <p:cNvSpPr>
            <a:spLocks noGrp="1"/>
          </p:cNvSpPr>
          <p:nvPr>
            <p:ph type="pic" sz="quarter" idx="12"/>
          </p:nvPr>
        </p:nvSpPr>
        <p:spPr>
          <a:xfrm>
            <a:off x="7724781" y="2545444"/>
            <a:ext cx="3657600" cy="3657600"/>
          </a:xfrm>
          <a:solidFill>
            <a:schemeClr val="accent1">
              <a:lumMod val="90000"/>
            </a:schemeClr>
          </a:solidFill>
        </p:spPr>
        <p:txBody>
          <a:bodyPr anchor="ctr"/>
          <a:lstStyle>
            <a:lvl1pPr marL="0" indent="0" algn="ctr">
              <a:buNone/>
              <a:defRPr sz="1000"/>
            </a:lvl1pPr>
          </a:lstStyle>
          <a:p>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5138928"/>
            <a:ext cx="547725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6876288" y="2880360"/>
            <a:ext cx="1892808" cy="2990088"/>
          </a:xfrm>
        </p:spPr>
        <p:txBody>
          <a:bodyPr anchor="ctr"/>
          <a:lstStyle>
            <a:lvl1pPr marL="0" indent="0" algn="ctr">
              <a:buNone/>
              <a:defRPr sz="1000"/>
            </a:lvl1pPr>
          </a:lstStyle>
          <a:p>
            <a:endParaRPr lang="en-US" dirty="0"/>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Tree>
    <p:extLst>
      <p:ext uri="{BB962C8B-B14F-4D97-AF65-F5344CB8AC3E}">
        <p14:creationId xmlns:p14="http://schemas.microsoft.com/office/powerpoint/2010/main" val="39334733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4078224" y="2002536"/>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2615184"/>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4078224" y="4352544"/>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983480"/>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43373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E26A0C-E42F-6A2A-044B-8C817559CB87}"/>
              </a:ext>
            </a:extLst>
          </p:cNvPr>
          <p:cNvSpPr/>
          <p:nvPr userDrawn="1"/>
        </p:nvSpPr>
        <p:spPr>
          <a:xfrm>
            <a:off x="4377128" y="3560257"/>
            <a:ext cx="7814872" cy="3297743"/>
          </a:xfrm>
          <a:prstGeom prst="rect">
            <a:avLst/>
          </a:prstGeom>
          <a:solidFill>
            <a:schemeClr val="accent2">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cxnSp>
        <p:nvCxnSpPr>
          <p:cNvPr id="7" name="Straight Connector 6">
            <a:extLst>
              <a:ext uri="{FF2B5EF4-FFF2-40B4-BE49-F238E27FC236}">
                <a16:creationId xmlns:a16="http://schemas.microsoft.com/office/drawing/2014/main" id="{F156E3D2-16B0-AFFA-51A9-B37F5830B6D9}"/>
              </a:ext>
            </a:extLst>
          </p:cNvPr>
          <p:cNvCxnSpPr>
            <a:cxnSpLocks/>
          </p:cNvCxnSpPr>
          <p:nvPr userDrawn="1"/>
        </p:nvCxnSpPr>
        <p:spPr>
          <a:xfrm>
            <a:off x="0" y="2657582"/>
            <a:ext cx="10782300" cy="0"/>
          </a:xfrm>
          <a:prstGeom prst="line">
            <a:avLst/>
          </a:prstGeom>
          <a:ln w="15875" cap="sq" cmpd="sng">
            <a:solidFill>
              <a:schemeClr val="tx1">
                <a:lumMod val="75000"/>
                <a:lumOff val="2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1664208"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1664208"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501091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501091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8" name="Text Placeholder 4">
            <a:extLst>
              <a:ext uri="{FF2B5EF4-FFF2-40B4-BE49-F238E27FC236}">
                <a16:creationId xmlns:a16="http://schemas.microsoft.com/office/drawing/2014/main" id="{9537EA5E-3E96-57B0-C639-22C290FCD5E8}"/>
              </a:ext>
            </a:extLst>
          </p:cNvPr>
          <p:cNvSpPr>
            <a:spLocks noGrp="1"/>
          </p:cNvSpPr>
          <p:nvPr>
            <p:ph type="body" sz="quarter" idx="12"/>
          </p:nvPr>
        </p:nvSpPr>
        <p:spPr>
          <a:xfrm>
            <a:off x="834847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5">
            <a:extLst>
              <a:ext uri="{FF2B5EF4-FFF2-40B4-BE49-F238E27FC236}">
                <a16:creationId xmlns:a16="http://schemas.microsoft.com/office/drawing/2014/main" id="{C81D5F3B-60ED-CA80-3AE7-2EFC356E7748}"/>
              </a:ext>
            </a:extLst>
          </p:cNvPr>
          <p:cNvSpPr>
            <a:spLocks noGrp="1"/>
          </p:cNvSpPr>
          <p:nvPr>
            <p:ph sz="quarter" idx="13"/>
          </p:nvPr>
        </p:nvSpPr>
        <p:spPr>
          <a:xfrm>
            <a:off x="834847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22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accent4">
                    <a:lumMod val="75000"/>
                  </a:schemeClr>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solidFill>
                  <a:schemeClr val="accent4">
                    <a:lumMod val="75000"/>
                  </a:schemeClr>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3"/>
          </a:solidFill>
        </p:spPr>
        <p:txBody>
          <a:bodyPr lIns="877824" rIns="877824" anchor="ctr">
            <a:noAutofit/>
          </a:bodyPr>
          <a:lstStyle>
            <a:lvl1pPr marL="0" indent="0" algn="ctr">
              <a:lnSpc>
                <a:spcPct val="100000"/>
              </a:lnSpc>
              <a:spcBef>
                <a:spcPts val="0"/>
              </a:spcBef>
              <a:buNone/>
              <a:defRPr sz="1800" cap="none" baseline="0"/>
            </a:lvl1pPr>
          </a:lstStyle>
          <a:p>
            <a:pPr lvl="0"/>
            <a:r>
              <a:rPr lang="en-US" dirty="0"/>
              <a:t>Click to edit Master text styles</a:t>
            </a:r>
          </a:p>
        </p:txBody>
      </p:sp>
    </p:spTree>
    <p:extLst>
      <p:ext uri="{BB962C8B-B14F-4D97-AF65-F5344CB8AC3E}">
        <p14:creationId xmlns:p14="http://schemas.microsoft.com/office/powerpoint/2010/main" val="2772879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7653528" y="2532888"/>
            <a:ext cx="3730752" cy="3721608"/>
          </a:xfrm>
          <a:solidFill>
            <a:schemeClr val="accent1">
              <a:lumMod val="90000"/>
            </a:schemeClr>
          </a:solidFill>
        </p:spPr>
        <p:txBody>
          <a:bodyPr anchor="ctr"/>
          <a:lstStyle>
            <a:lvl1pPr marL="0" indent="0" algn="ctr">
              <a:buNone/>
              <a:defRPr sz="1000"/>
            </a:lvl1pPr>
          </a:lstStyle>
          <a:p>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4187952"/>
            <a:ext cx="5376672" cy="13716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6" name="Picture Placeholder 8">
            <a:extLst>
              <a:ext uri="{FF2B5EF4-FFF2-40B4-BE49-F238E27FC236}">
                <a16:creationId xmlns:a16="http://schemas.microsoft.com/office/drawing/2014/main" id="{343883A3-D444-AA65-322E-C4F2B66929CF}"/>
              </a:ext>
            </a:extLst>
          </p:cNvPr>
          <p:cNvSpPr>
            <a:spLocks noGrp="1"/>
          </p:cNvSpPr>
          <p:nvPr>
            <p:ph type="pic" sz="quarter" idx="12"/>
          </p:nvPr>
        </p:nvSpPr>
        <p:spPr>
          <a:xfrm>
            <a:off x="5632704" y="3593592"/>
            <a:ext cx="3410712" cy="1783080"/>
          </a:xfrm>
          <a:solidFill>
            <a:schemeClr val="accent5">
              <a:lumMod val="20000"/>
              <a:lumOff val="80000"/>
            </a:schemeClr>
          </a:solidFill>
        </p:spPr>
        <p:txBody>
          <a:bodyPr anchor="ctr"/>
          <a:lstStyle>
            <a:lvl1pPr marL="0" indent="0" algn="ctr">
              <a:buNone/>
              <a:defRPr sz="1000"/>
            </a:lvl1pPr>
          </a:lstStyle>
          <a:p>
            <a:endParaRPr lang="en-US" dirty="0"/>
          </a:p>
        </p:txBody>
      </p:sp>
    </p:spTree>
    <p:extLst>
      <p:ext uri="{BB962C8B-B14F-4D97-AF65-F5344CB8AC3E}">
        <p14:creationId xmlns:p14="http://schemas.microsoft.com/office/powerpoint/2010/main" val="36479055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1984248"/>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352544"/>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37799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BFC0-622D-78DB-4C7F-A2FA024C5956}"/>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4CFF80F-DCFA-670B-579E-37B302452052}"/>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9ED5F004-91A0-6002-ADBC-13D488B34C56}"/>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92267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55F8A4-5F7C-D72D-3152-E32D36CB3821}"/>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F7C25242-09B4-0142-6671-8450905AA5DC}"/>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25907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25B-C154-D20D-97A4-047C9CC98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1B8FF-2966-C2CF-BC8F-A322410A5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88CC0-E81C-D2FD-24CC-8D1179C5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E7F841FD-D5EE-62EE-F649-30697BB81B06}"/>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0533D4FA-41B7-3B85-9984-899340B9D595}"/>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3046943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58E3-7897-8638-F0DE-3DDACC000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E7686-00A6-DD15-45FE-E6663C21E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C271584-1072-B88D-B424-16D9F75AC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D4020094-C16F-1070-9F84-9CBF13F85F81}"/>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C24EA55D-AFC4-F4F2-FB5D-EB20AFEA48B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70610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C17C-12A7-399B-31AC-AE7A040EBBDA}"/>
              </a:ext>
            </a:extLst>
          </p:cNvPr>
          <p:cNvSpPr/>
          <p:nvPr userDrawn="1"/>
        </p:nvSpPr>
        <p:spPr>
          <a:xfrm>
            <a:off x="9129011" y="816964"/>
            <a:ext cx="3062990" cy="6041036"/>
          </a:xfrm>
          <a:prstGeom prst="rect">
            <a:avLst/>
          </a:prstGeom>
          <a:solidFill>
            <a:schemeClr val="accent2">
              <a:lumMod val="60000"/>
              <a:lumOff val="4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lumMod val="60000"/>
                  <a:lumOff val="40000"/>
                </a:schemeClr>
              </a:solidFill>
            </a:endParaRP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640080" y="457200"/>
            <a:ext cx="10936224" cy="1298448"/>
          </a:xfrm>
        </p:spPr>
        <p:txBody>
          <a:bodyPr>
            <a:noAutofit/>
          </a:body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7" name="Picture Placeholder 6">
            <a:extLst>
              <a:ext uri="{FF2B5EF4-FFF2-40B4-BE49-F238E27FC236}">
                <a16:creationId xmlns:a16="http://schemas.microsoft.com/office/drawing/2014/main" id="{8B376F0E-CDE4-F6FD-62E6-E202D97C9C87}"/>
              </a:ext>
            </a:extLst>
          </p:cNvPr>
          <p:cNvSpPr>
            <a:spLocks noGrp="1"/>
          </p:cNvSpPr>
          <p:nvPr>
            <p:ph type="pic" sz="quarter" idx="12"/>
          </p:nvPr>
        </p:nvSpPr>
        <p:spPr>
          <a:xfrm>
            <a:off x="8211312" y="2304288"/>
            <a:ext cx="3172968" cy="3172968"/>
          </a:xfrm>
        </p:spPr>
        <p:txBody>
          <a:bodyPr anchor="ctr">
            <a:noAutofit/>
          </a:bodyPr>
          <a:lstStyle>
            <a:lvl1pPr marL="0" indent="0" algn="ctr">
              <a:buNone/>
              <a:defRPr sz="1200"/>
            </a:lvl1pPr>
          </a:lstStyle>
          <a:p>
            <a:endParaRPr lang="en-US" dirty="0"/>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3822192" y="2176272"/>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2" name="Text Placeholder 10">
            <a:extLst>
              <a:ext uri="{FF2B5EF4-FFF2-40B4-BE49-F238E27FC236}">
                <a16:creationId xmlns:a16="http://schemas.microsoft.com/office/drawing/2014/main" id="{F8FF02BC-C132-F5F7-4A13-D0E96037F19F}"/>
              </a:ext>
            </a:extLst>
          </p:cNvPr>
          <p:cNvSpPr>
            <a:spLocks noGrp="1"/>
          </p:cNvSpPr>
          <p:nvPr>
            <p:ph type="body" sz="quarter" idx="14"/>
          </p:nvPr>
        </p:nvSpPr>
        <p:spPr>
          <a:xfrm>
            <a:off x="3822192" y="2914650"/>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3" name="Text Placeholder 10">
            <a:extLst>
              <a:ext uri="{FF2B5EF4-FFF2-40B4-BE49-F238E27FC236}">
                <a16:creationId xmlns:a16="http://schemas.microsoft.com/office/drawing/2014/main" id="{FBE18830-001B-B82E-701F-2D308BC9849B}"/>
              </a:ext>
            </a:extLst>
          </p:cNvPr>
          <p:cNvSpPr>
            <a:spLocks noGrp="1"/>
          </p:cNvSpPr>
          <p:nvPr>
            <p:ph type="body" sz="quarter" idx="15"/>
          </p:nvPr>
        </p:nvSpPr>
        <p:spPr>
          <a:xfrm>
            <a:off x="3822192" y="3653028"/>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4" name="Text Placeholder 10">
            <a:extLst>
              <a:ext uri="{FF2B5EF4-FFF2-40B4-BE49-F238E27FC236}">
                <a16:creationId xmlns:a16="http://schemas.microsoft.com/office/drawing/2014/main" id="{EDB0F7C2-3561-BA83-5415-4B8330C5BFC0}"/>
              </a:ext>
            </a:extLst>
          </p:cNvPr>
          <p:cNvSpPr>
            <a:spLocks noGrp="1"/>
          </p:cNvSpPr>
          <p:nvPr>
            <p:ph type="body" sz="quarter" idx="16"/>
          </p:nvPr>
        </p:nvSpPr>
        <p:spPr>
          <a:xfrm>
            <a:off x="3822192" y="4391406"/>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3822192" y="5129784"/>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Tree>
    <p:extLst>
      <p:ext uri="{BB962C8B-B14F-4D97-AF65-F5344CB8AC3E}">
        <p14:creationId xmlns:p14="http://schemas.microsoft.com/office/powerpoint/2010/main" val="160642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tx1">
                    <a:lumMod val="75000"/>
                    <a:lumOff val="25000"/>
                  </a:schemeClr>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lvl1p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1"/>
          </a:solidFill>
        </p:spPr>
        <p:txBody>
          <a:bodyPr lIns="877824" rIns="877824" anchor="ctr">
            <a:noAutofit/>
          </a:bodyPr>
          <a:lstStyle>
            <a:lvl1pPr marL="0" indent="0" algn="ctr">
              <a:lnSpc>
                <a:spcPct val="100000"/>
              </a:lnSpc>
              <a:spcBef>
                <a:spcPts val="0"/>
              </a:spcBef>
              <a:buNone/>
              <a:defRPr sz="1800" cap="none" baseline="0"/>
            </a:lvl1pPr>
          </a:lstStyle>
          <a:p>
            <a:pPr lvl="0"/>
            <a:r>
              <a:rPr lang="en-US" dirty="0"/>
              <a:t>Click to edit Master text styles</a:t>
            </a:r>
          </a:p>
        </p:txBody>
      </p:sp>
    </p:spTree>
    <p:extLst>
      <p:ext uri="{BB962C8B-B14F-4D97-AF65-F5344CB8AC3E}">
        <p14:creationId xmlns:p14="http://schemas.microsoft.com/office/powerpoint/2010/main" val="176072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7090B92F-B1E5-5257-95EF-9608691E72FA}"/>
              </a:ext>
            </a:extLst>
          </p:cNvPr>
          <p:cNvSpPr>
            <a:spLocks noGrp="1"/>
          </p:cNvSpPr>
          <p:nvPr>
            <p:ph type="pic" sz="quarter" idx="12"/>
          </p:nvPr>
        </p:nvSpPr>
        <p:spPr>
          <a:xfrm>
            <a:off x="7987762" y="850614"/>
            <a:ext cx="3392424" cy="3392424"/>
          </a:xfrm>
          <a:solidFill>
            <a:schemeClr val="accent1">
              <a:lumMod val="90000"/>
            </a:schemeClr>
          </a:solidFill>
        </p:spPr>
        <p:txBody>
          <a:bodyPr anchor="ctr"/>
          <a:lstStyle>
            <a:lvl1pPr marL="0" indent="0" algn="ctr">
              <a:buNone/>
              <a:defRPr sz="1000"/>
            </a:lvl1pPr>
          </a:lstStyle>
          <a:p>
            <a:endParaRPr lang="en-US" dirty="0"/>
          </a:p>
        </p:txBody>
      </p:sp>
      <p:cxnSp>
        <p:nvCxnSpPr>
          <p:cNvPr id="11" name="Straight Connector 10">
            <a:extLst>
              <a:ext uri="{FF2B5EF4-FFF2-40B4-BE49-F238E27FC236}">
                <a16:creationId xmlns:a16="http://schemas.microsoft.com/office/drawing/2014/main" id="{A00590DB-1CC1-812C-5B3B-E798A1954E14}"/>
              </a:ext>
            </a:extLst>
          </p:cNvPr>
          <p:cNvCxnSpPr>
            <a:cxnSpLocks/>
          </p:cNvCxnSpPr>
          <p:nvPr userDrawn="1"/>
        </p:nvCxnSpPr>
        <p:spPr>
          <a:xfrm flipV="1">
            <a:off x="11031347" y="4545496"/>
            <a:ext cx="0" cy="231250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8" name="Text Placeholder 10">
            <a:extLst>
              <a:ext uri="{FF2B5EF4-FFF2-40B4-BE49-F238E27FC236}">
                <a16:creationId xmlns:a16="http://schemas.microsoft.com/office/drawing/2014/main" id="{C2259711-7EFE-2148-F50E-25FD01E3263B}"/>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356616" y="5138928"/>
            <a:ext cx="712317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Picture Placeholder 8">
            <a:extLst>
              <a:ext uri="{FF2B5EF4-FFF2-40B4-BE49-F238E27FC236}">
                <a16:creationId xmlns:a16="http://schemas.microsoft.com/office/drawing/2014/main" id="{EAAF858D-31E9-7D8F-B203-45B2703EC37D}"/>
              </a:ext>
            </a:extLst>
          </p:cNvPr>
          <p:cNvSpPr>
            <a:spLocks noGrp="1"/>
          </p:cNvSpPr>
          <p:nvPr>
            <p:ph type="pic" sz="quarter" idx="10"/>
          </p:nvPr>
        </p:nvSpPr>
        <p:spPr>
          <a:xfrm>
            <a:off x="8686800" y="2286000"/>
            <a:ext cx="1993392" cy="3163824"/>
          </a:xfrm>
          <a:solidFill>
            <a:schemeClr val="bg2"/>
          </a:solidFill>
        </p:spPr>
        <p:txBody>
          <a:bodyPr anchor="ctr"/>
          <a:lstStyle>
            <a:lvl1pPr marL="0" indent="0" algn="ctr">
              <a:buNone/>
              <a:defRPr sz="100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40346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054-F9DF-2FE3-0142-D48931912FF6}"/>
              </a:ext>
            </a:extLst>
          </p:cNvPr>
          <p:cNvSpPr>
            <a:spLocks noGrp="1"/>
          </p:cNvSpPr>
          <p:nvPr>
            <p:ph type="title"/>
          </p:nvPr>
        </p:nvSpPr>
        <p:spPr>
          <a:xfrm>
            <a:off x="640080" y="457200"/>
            <a:ext cx="10936224" cy="1325563"/>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C0C55DDE-FFCC-5750-83A9-F88E2F74A1BC}"/>
              </a:ext>
            </a:extLst>
          </p:cNvPr>
          <p:cNvSpPr>
            <a:spLocks noGrp="1"/>
          </p:cNvSpPr>
          <p:nvPr>
            <p:ph idx="1"/>
          </p:nvPr>
        </p:nvSpPr>
        <p:spPr>
          <a:xfrm>
            <a:off x="969264" y="1947672"/>
            <a:ext cx="10296144" cy="43708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BDA0D14-310A-2EDC-99A1-FCFA29C787ED}"/>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6" name="Slide Number Placeholder 5">
            <a:extLst>
              <a:ext uri="{FF2B5EF4-FFF2-40B4-BE49-F238E27FC236}">
                <a16:creationId xmlns:a16="http://schemas.microsoft.com/office/drawing/2014/main" id="{5653FDCA-382D-537C-5751-191D136E9D17}"/>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37980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1014984" y="932688"/>
            <a:ext cx="10552176" cy="4764024"/>
          </a:xfrm>
        </p:spPr>
        <p:txBody>
          <a:bodyPr anchor="ctr">
            <a:noAutofit/>
          </a:bodyPr>
          <a:lstStyle>
            <a:lvl1pPr algn="ctr">
              <a:defRPr sz="8200" cap="none" baseline="0"/>
            </a:lvl1pPr>
          </a:lstStyle>
          <a:p>
            <a:r>
              <a:rPr lang="en-US" dirty="0"/>
              <a:t>Click to edit Master title style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6693408" y="5788152"/>
            <a:ext cx="2578608"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 name="Straight Connector 1">
            <a:extLst>
              <a:ext uri="{FF2B5EF4-FFF2-40B4-BE49-F238E27FC236}">
                <a16:creationId xmlns:a16="http://schemas.microsoft.com/office/drawing/2014/main" id="{4B215B41-53EF-7995-A29E-CF60C8A56CEF}"/>
              </a:ext>
            </a:extLst>
          </p:cNvPr>
          <p:cNvCxnSpPr>
            <a:cxnSpLocks/>
          </p:cNvCxnSpPr>
          <p:nvPr userDrawn="1"/>
        </p:nvCxnSpPr>
        <p:spPr>
          <a:xfrm>
            <a:off x="0" y="6009861"/>
            <a:ext cx="6446922"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BE9C915-8D4C-5E75-F776-9CD4D8D7E53B}"/>
              </a:ext>
            </a:extLst>
          </p:cNvPr>
          <p:cNvSpPr>
            <a:spLocks noGrp="1"/>
          </p:cNvSpPr>
          <p:nvPr>
            <p:ph type="body" sz="quarter" idx="10" hasCustomPrompt="1"/>
          </p:nvPr>
        </p:nvSpPr>
        <p:spPr>
          <a:xfrm>
            <a:off x="0" y="-1143000"/>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
        <p:nvSpPr>
          <p:cNvPr id="6" name="Text Placeholder 3">
            <a:extLst>
              <a:ext uri="{FF2B5EF4-FFF2-40B4-BE49-F238E27FC236}">
                <a16:creationId xmlns:a16="http://schemas.microsoft.com/office/drawing/2014/main" id="{E095A89F-EF79-78DD-BEDC-74C21F5D538D}"/>
              </a:ext>
            </a:extLst>
          </p:cNvPr>
          <p:cNvSpPr>
            <a:spLocks noGrp="1"/>
          </p:cNvSpPr>
          <p:nvPr>
            <p:ph type="body" sz="quarter" idx="11" hasCustomPrompt="1"/>
          </p:nvPr>
        </p:nvSpPr>
        <p:spPr>
          <a:xfrm>
            <a:off x="9491472" y="4745736"/>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Tree>
    <p:extLst>
      <p:ext uri="{BB962C8B-B14F-4D97-AF65-F5344CB8AC3E}">
        <p14:creationId xmlns:p14="http://schemas.microsoft.com/office/powerpoint/2010/main" val="83371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am x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AC009C9-3824-FABC-07B9-A4C9BC63627A}"/>
              </a:ext>
            </a:extLst>
          </p:cNvPr>
          <p:cNvSpPr/>
          <p:nvPr userDrawn="1"/>
        </p:nvSpPr>
        <p:spPr>
          <a:xfrm>
            <a:off x="-1319349" y="2699730"/>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E21023D4-A9ED-002F-0B45-019DB4997807}"/>
              </a:ext>
            </a:extLst>
          </p:cNvPr>
          <p:cNvSpPr/>
          <p:nvPr userDrawn="1"/>
        </p:nvSpPr>
        <p:spPr>
          <a:xfrm>
            <a:off x="11678804" y="-1524868"/>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cxnSp>
        <p:nvCxnSpPr>
          <p:cNvPr id="7" name="Straight Connector 6">
            <a:extLst>
              <a:ext uri="{FF2B5EF4-FFF2-40B4-BE49-F238E27FC236}">
                <a16:creationId xmlns:a16="http://schemas.microsoft.com/office/drawing/2014/main" id="{FD2C298F-D572-B084-FEE9-B3E572860979}"/>
              </a:ext>
            </a:extLst>
          </p:cNvPr>
          <p:cNvCxnSpPr>
            <a:cxnSpLocks/>
          </p:cNvCxnSpPr>
          <p:nvPr userDrawn="1"/>
        </p:nvCxnSpPr>
        <p:spPr>
          <a:xfrm>
            <a:off x="-1814105" y="6267774"/>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1AC3B6-A5EE-CC6F-3D11-437B77131B2E}"/>
              </a:ext>
            </a:extLst>
          </p:cNvPr>
          <p:cNvCxnSpPr>
            <a:cxnSpLocks/>
          </p:cNvCxnSpPr>
          <p:nvPr userDrawn="1"/>
        </p:nvCxnSpPr>
        <p:spPr>
          <a:xfrm flipH="1" flipV="1">
            <a:off x="4967805" y="6417672"/>
            <a:ext cx="114614" cy="1685327"/>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90D898-E343-5199-7EA3-0DE4BD9767D8}"/>
              </a:ext>
            </a:extLst>
          </p:cNvPr>
          <p:cNvCxnSpPr>
            <a:cxnSpLocks/>
          </p:cNvCxnSpPr>
          <p:nvPr userDrawn="1"/>
        </p:nvCxnSpPr>
        <p:spPr>
          <a:xfrm>
            <a:off x="8461423" y="6696365"/>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846494" y="2127169"/>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11831486" y="6267774"/>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360514" y="6488648"/>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7171718" y="6393071"/>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25" name="Slide Number Placeholder 2">
            <a:extLst>
              <a:ext uri="{FF2B5EF4-FFF2-40B4-BE49-F238E27FC236}">
                <a16:creationId xmlns:a16="http://schemas.microsoft.com/office/drawing/2014/main" id="{7C7F2D53-0EE2-0959-BEDE-668007CB0939}"/>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Tree>
    <p:extLst>
      <p:ext uri="{BB962C8B-B14F-4D97-AF65-F5344CB8AC3E}">
        <p14:creationId xmlns:p14="http://schemas.microsoft.com/office/powerpoint/2010/main" val="121026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99AD27-1F9E-2F81-1D38-74CDE4087F98}"/>
              </a:ext>
            </a:extLst>
          </p:cNvPr>
          <p:cNvSpPr/>
          <p:nvPr userDrawn="1"/>
        </p:nvSpPr>
        <p:spPr>
          <a:xfrm>
            <a:off x="0" y="2632933"/>
            <a:ext cx="12205251" cy="432183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069848"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3877056"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6711696"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9491472"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941832"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3758184"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6583680"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9372600"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941832"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3758184"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658368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937260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4" name="Picture Placeholder 11">
            <a:extLst>
              <a:ext uri="{FF2B5EF4-FFF2-40B4-BE49-F238E27FC236}">
                <a16:creationId xmlns:a16="http://schemas.microsoft.com/office/drawing/2014/main" id="{A1A3BD0B-A18A-8787-8F97-D7570F2D8ED9}"/>
              </a:ext>
            </a:extLst>
          </p:cNvPr>
          <p:cNvSpPr>
            <a:spLocks noGrp="1"/>
          </p:cNvSpPr>
          <p:nvPr>
            <p:ph type="pic" sz="quarter" idx="24"/>
          </p:nvPr>
        </p:nvSpPr>
        <p:spPr>
          <a:xfrm>
            <a:off x="1069848"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1" name="Picture Placeholder 11">
            <a:extLst>
              <a:ext uri="{FF2B5EF4-FFF2-40B4-BE49-F238E27FC236}">
                <a16:creationId xmlns:a16="http://schemas.microsoft.com/office/drawing/2014/main" id="{0EE97C40-9EA8-1271-799B-861AADDA89C8}"/>
              </a:ext>
            </a:extLst>
          </p:cNvPr>
          <p:cNvSpPr>
            <a:spLocks noGrp="1"/>
          </p:cNvSpPr>
          <p:nvPr>
            <p:ph type="pic" sz="quarter" idx="25"/>
          </p:nvPr>
        </p:nvSpPr>
        <p:spPr>
          <a:xfrm>
            <a:off x="3877056"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6" name="Picture Placeholder 11">
            <a:extLst>
              <a:ext uri="{FF2B5EF4-FFF2-40B4-BE49-F238E27FC236}">
                <a16:creationId xmlns:a16="http://schemas.microsoft.com/office/drawing/2014/main" id="{9553C6EE-C9CA-36E2-FEA4-9279C954531A}"/>
              </a:ext>
            </a:extLst>
          </p:cNvPr>
          <p:cNvSpPr>
            <a:spLocks noGrp="1"/>
          </p:cNvSpPr>
          <p:nvPr>
            <p:ph type="pic" sz="quarter" idx="26"/>
          </p:nvPr>
        </p:nvSpPr>
        <p:spPr>
          <a:xfrm>
            <a:off x="6711696"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27" name="Picture Placeholder 11">
            <a:extLst>
              <a:ext uri="{FF2B5EF4-FFF2-40B4-BE49-F238E27FC236}">
                <a16:creationId xmlns:a16="http://schemas.microsoft.com/office/drawing/2014/main" id="{3E1E7EF7-6119-3B30-6256-741E415C098E}"/>
              </a:ext>
            </a:extLst>
          </p:cNvPr>
          <p:cNvSpPr>
            <a:spLocks noGrp="1"/>
          </p:cNvSpPr>
          <p:nvPr>
            <p:ph type="pic" sz="quarter" idx="27"/>
          </p:nvPr>
        </p:nvSpPr>
        <p:spPr>
          <a:xfrm>
            <a:off x="9491472"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28" name="Text Placeholder 16">
            <a:extLst>
              <a:ext uri="{FF2B5EF4-FFF2-40B4-BE49-F238E27FC236}">
                <a16:creationId xmlns:a16="http://schemas.microsoft.com/office/drawing/2014/main" id="{1B0A4A9F-4439-5B3D-FEA1-2EEAA3B1ED56}"/>
              </a:ext>
            </a:extLst>
          </p:cNvPr>
          <p:cNvSpPr>
            <a:spLocks noGrp="1"/>
          </p:cNvSpPr>
          <p:nvPr>
            <p:ph type="body" sz="quarter" idx="28"/>
          </p:nvPr>
        </p:nvSpPr>
        <p:spPr>
          <a:xfrm>
            <a:off x="941832"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9" name="Text Placeholder 16">
            <a:extLst>
              <a:ext uri="{FF2B5EF4-FFF2-40B4-BE49-F238E27FC236}">
                <a16:creationId xmlns:a16="http://schemas.microsoft.com/office/drawing/2014/main" id="{5D11883B-FD87-FA9B-714F-5F02AE029111}"/>
              </a:ext>
            </a:extLst>
          </p:cNvPr>
          <p:cNvSpPr>
            <a:spLocks noGrp="1"/>
          </p:cNvSpPr>
          <p:nvPr>
            <p:ph type="body" sz="quarter" idx="29"/>
          </p:nvPr>
        </p:nvSpPr>
        <p:spPr>
          <a:xfrm>
            <a:off x="3758184"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0" name="Text Placeholder 16">
            <a:extLst>
              <a:ext uri="{FF2B5EF4-FFF2-40B4-BE49-F238E27FC236}">
                <a16:creationId xmlns:a16="http://schemas.microsoft.com/office/drawing/2014/main" id="{15AFF5E4-27E8-EB92-B33F-CD49000CABE0}"/>
              </a:ext>
            </a:extLst>
          </p:cNvPr>
          <p:cNvSpPr>
            <a:spLocks noGrp="1"/>
          </p:cNvSpPr>
          <p:nvPr>
            <p:ph type="body" sz="quarter" idx="30"/>
          </p:nvPr>
        </p:nvSpPr>
        <p:spPr>
          <a:xfrm>
            <a:off x="6583680"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1" name="Text Placeholder 16">
            <a:extLst>
              <a:ext uri="{FF2B5EF4-FFF2-40B4-BE49-F238E27FC236}">
                <a16:creationId xmlns:a16="http://schemas.microsoft.com/office/drawing/2014/main" id="{7DD26773-1C83-BF12-BAA8-AEC17A8B5236}"/>
              </a:ext>
            </a:extLst>
          </p:cNvPr>
          <p:cNvSpPr>
            <a:spLocks noGrp="1"/>
          </p:cNvSpPr>
          <p:nvPr>
            <p:ph type="body" sz="quarter" idx="31"/>
          </p:nvPr>
        </p:nvSpPr>
        <p:spPr>
          <a:xfrm>
            <a:off x="9372600"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2" name="Text Placeholder 16">
            <a:extLst>
              <a:ext uri="{FF2B5EF4-FFF2-40B4-BE49-F238E27FC236}">
                <a16:creationId xmlns:a16="http://schemas.microsoft.com/office/drawing/2014/main" id="{504DD6A5-3D1E-AB04-C217-0F9ABAA852C9}"/>
              </a:ext>
            </a:extLst>
          </p:cNvPr>
          <p:cNvSpPr>
            <a:spLocks noGrp="1"/>
          </p:cNvSpPr>
          <p:nvPr>
            <p:ph type="body" sz="quarter" idx="32"/>
          </p:nvPr>
        </p:nvSpPr>
        <p:spPr>
          <a:xfrm>
            <a:off x="941832"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3" name="Text Placeholder 16">
            <a:extLst>
              <a:ext uri="{FF2B5EF4-FFF2-40B4-BE49-F238E27FC236}">
                <a16:creationId xmlns:a16="http://schemas.microsoft.com/office/drawing/2014/main" id="{2860D1AB-1DEE-EA78-C939-96F7962D2588}"/>
              </a:ext>
            </a:extLst>
          </p:cNvPr>
          <p:cNvSpPr>
            <a:spLocks noGrp="1"/>
          </p:cNvSpPr>
          <p:nvPr>
            <p:ph type="body" sz="quarter" idx="33"/>
          </p:nvPr>
        </p:nvSpPr>
        <p:spPr>
          <a:xfrm>
            <a:off x="3758184"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4" name="Text Placeholder 16">
            <a:extLst>
              <a:ext uri="{FF2B5EF4-FFF2-40B4-BE49-F238E27FC236}">
                <a16:creationId xmlns:a16="http://schemas.microsoft.com/office/drawing/2014/main" id="{46FAB9C9-9535-D927-5ED4-2A2039CD6394}"/>
              </a:ext>
            </a:extLst>
          </p:cNvPr>
          <p:cNvSpPr>
            <a:spLocks noGrp="1"/>
          </p:cNvSpPr>
          <p:nvPr>
            <p:ph type="body" sz="quarter" idx="34"/>
          </p:nvPr>
        </p:nvSpPr>
        <p:spPr>
          <a:xfrm>
            <a:off x="658368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5" name="Text Placeholder 16">
            <a:extLst>
              <a:ext uri="{FF2B5EF4-FFF2-40B4-BE49-F238E27FC236}">
                <a16:creationId xmlns:a16="http://schemas.microsoft.com/office/drawing/2014/main" id="{27B80C8A-FB49-A852-F6DE-5C2A1223F2E0}"/>
              </a:ext>
            </a:extLst>
          </p:cNvPr>
          <p:cNvSpPr>
            <a:spLocks noGrp="1"/>
          </p:cNvSpPr>
          <p:nvPr>
            <p:ph type="body" sz="quarter" idx="35"/>
          </p:nvPr>
        </p:nvSpPr>
        <p:spPr>
          <a:xfrm>
            <a:off x="937260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1983709"/>
            <a:ext cx="5455920" cy="1298448"/>
          </a:xfrm>
        </p:spPr>
        <p:txBody>
          <a:bodyPr/>
          <a:lstStyle/>
          <a:p>
            <a:r>
              <a:rPr lang="en-US" dirty="0"/>
              <a:t>Click to edit Master title style</a:t>
            </a:r>
          </a:p>
        </p:txBody>
      </p:sp>
    </p:spTree>
    <p:extLst>
      <p:ext uri="{BB962C8B-B14F-4D97-AF65-F5344CB8AC3E}">
        <p14:creationId xmlns:p14="http://schemas.microsoft.com/office/powerpoint/2010/main" val="34410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14" name="Text Placeholder 8">
            <a:extLst>
              <a:ext uri="{FF2B5EF4-FFF2-40B4-BE49-F238E27FC236}">
                <a16:creationId xmlns:a16="http://schemas.microsoft.com/office/drawing/2014/main" id="{B34BBA69-4DC3-B6B5-F4C1-6B25DDED5A2E}"/>
              </a:ext>
            </a:extLst>
          </p:cNvPr>
          <p:cNvSpPr>
            <a:spLocks noGrp="1"/>
          </p:cNvSpPr>
          <p:nvPr>
            <p:ph type="body" sz="quarter" idx="17" hasCustomPrompt="1"/>
          </p:nvPr>
        </p:nvSpPr>
        <p:spPr>
          <a:xfrm>
            <a:off x="2072739" y="1949428"/>
            <a:ext cx="685800" cy="3240088"/>
          </a:xfrm>
          <a:solidFill>
            <a:schemeClr val="accent2"/>
          </a:solidFill>
        </p:spPr>
        <p:txBody>
          <a:bodyPr anchor="ctr"/>
          <a:lstStyle>
            <a:lvl1pPr marL="0" indent="0" algn="ctr">
              <a:buNone/>
              <a:defRPr>
                <a:solidFill>
                  <a:schemeClr val="tx1">
                    <a:alpha val="0"/>
                  </a:schemeClr>
                </a:solidFill>
              </a:defRPr>
            </a:lvl1pPr>
          </a:lstStyle>
          <a:p>
            <a:pPr lvl="0"/>
            <a:r>
              <a:rPr lang="en-US" dirty="0"/>
              <a:t>x</a:t>
            </a:r>
          </a:p>
        </p:txBody>
      </p:sp>
      <p:sp>
        <p:nvSpPr>
          <p:cNvPr id="9" name="Text Placeholder 8">
            <a:extLst>
              <a:ext uri="{FF2B5EF4-FFF2-40B4-BE49-F238E27FC236}">
                <a16:creationId xmlns:a16="http://schemas.microsoft.com/office/drawing/2014/main" id="{713CF3E7-06EB-A521-4C56-E4CA3DD2BE1E}"/>
              </a:ext>
            </a:extLst>
          </p:cNvPr>
          <p:cNvSpPr>
            <a:spLocks noGrp="1"/>
          </p:cNvSpPr>
          <p:nvPr>
            <p:ph type="body" sz="quarter" idx="12" hasCustomPrompt="1"/>
          </p:nvPr>
        </p:nvSpPr>
        <p:spPr>
          <a:xfrm>
            <a:off x="3904488" y="1949450"/>
            <a:ext cx="685800" cy="3240088"/>
          </a:xfrm>
          <a:solidFill>
            <a:schemeClr val="accent3"/>
          </a:solidFill>
        </p:spPr>
        <p:txBody>
          <a:bodyPr anchor="ctr"/>
          <a:lstStyle>
            <a:lvl1pPr marL="0" indent="0" algn="ctr">
              <a:buNone/>
              <a:defRPr>
                <a:solidFill>
                  <a:schemeClr val="tx1">
                    <a:alpha val="0"/>
                  </a:schemeClr>
                </a:solidFill>
              </a:defRPr>
            </a:lvl1pPr>
          </a:lstStyle>
          <a:p>
            <a:pPr lvl="0"/>
            <a:r>
              <a:rPr lang="en-US" dirty="0"/>
              <a:t>x</a:t>
            </a:r>
          </a:p>
        </p:txBody>
      </p:sp>
      <p:sp>
        <p:nvSpPr>
          <p:cNvPr id="11" name="Text Placeholder 8">
            <a:extLst>
              <a:ext uri="{FF2B5EF4-FFF2-40B4-BE49-F238E27FC236}">
                <a16:creationId xmlns:a16="http://schemas.microsoft.com/office/drawing/2014/main" id="{F9BFAC58-F350-7AB0-04A2-D1284CA80F72}"/>
              </a:ext>
            </a:extLst>
          </p:cNvPr>
          <p:cNvSpPr>
            <a:spLocks noGrp="1"/>
          </p:cNvSpPr>
          <p:nvPr>
            <p:ph type="body" sz="quarter" idx="14" hasCustomPrompt="1"/>
          </p:nvPr>
        </p:nvSpPr>
        <p:spPr>
          <a:xfrm>
            <a:off x="5779008" y="1949428"/>
            <a:ext cx="685800" cy="3240088"/>
          </a:xfrm>
          <a:solidFill>
            <a:schemeClr val="accent4">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2" name="Text Placeholder 8">
            <a:extLst>
              <a:ext uri="{FF2B5EF4-FFF2-40B4-BE49-F238E27FC236}">
                <a16:creationId xmlns:a16="http://schemas.microsoft.com/office/drawing/2014/main" id="{F7F9C969-6E6E-F416-8977-083F8F482F73}"/>
              </a:ext>
            </a:extLst>
          </p:cNvPr>
          <p:cNvSpPr>
            <a:spLocks noGrp="1"/>
          </p:cNvSpPr>
          <p:nvPr>
            <p:ph type="body" sz="quarter" idx="15" hasCustomPrompt="1"/>
          </p:nvPr>
        </p:nvSpPr>
        <p:spPr>
          <a:xfrm>
            <a:off x="7598664" y="1949428"/>
            <a:ext cx="685800" cy="3240088"/>
          </a:xfrm>
          <a:solidFill>
            <a:schemeClr val="accent5">
              <a:lumMod val="40000"/>
              <a:lumOff val="6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3" name="Text Placeholder 8">
            <a:extLst>
              <a:ext uri="{FF2B5EF4-FFF2-40B4-BE49-F238E27FC236}">
                <a16:creationId xmlns:a16="http://schemas.microsoft.com/office/drawing/2014/main" id="{A5B06717-E8CC-113A-852F-ABF4C695249F}"/>
              </a:ext>
            </a:extLst>
          </p:cNvPr>
          <p:cNvSpPr>
            <a:spLocks noGrp="1"/>
          </p:cNvSpPr>
          <p:nvPr>
            <p:ph type="body" sz="quarter" idx="16" hasCustomPrompt="1"/>
          </p:nvPr>
        </p:nvSpPr>
        <p:spPr>
          <a:xfrm>
            <a:off x="9436608" y="1949428"/>
            <a:ext cx="685800" cy="3240088"/>
          </a:xfrm>
          <a:solidFill>
            <a:schemeClr val="accent3">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5" name="Text Placeholder 16">
            <a:extLst>
              <a:ext uri="{FF2B5EF4-FFF2-40B4-BE49-F238E27FC236}">
                <a16:creationId xmlns:a16="http://schemas.microsoft.com/office/drawing/2014/main" id="{E14789EF-5CDE-6313-24AA-19D63DBA22C3}"/>
              </a:ext>
            </a:extLst>
          </p:cNvPr>
          <p:cNvSpPr>
            <a:spLocks noGrp="1"/>
          </p:cNvSpPr>
          <p:nvPr>
            <p:ph type="body" sz="quarter" idx="20"/>
          </p:nvPr>
        </p:nvSpPr>
        <p:spPr>
          <a:xfrm rot="16200000">
            <a:off x="676656"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6" name="Text Placeholder 16">
            <a:extLst>
              <a:ext uri="{FF2B5EF4-FFF2-40B4-BE49-F238E27FC236}">
                <a16:creationId xmlns:a16="http://schemas.microsoft.com/office/drawing/2014/main" id="{45183E19-6396-BC37-585D-3459E5A6F056}"/>
              </a:ext>
            </a:extLst>
          </p:cNvPr>
          <p:cNvSpPr>
            <a:spLocks noGrp="1"/>
          </p:cNvSpPr>
          <p:nvPr>
            <p:ph type="body" sz="quarter" idx="21"/>
          </p:nvPr>
        </p:nvSpPr>
        <p:spPr>
          <a:xfrm rot="16200000">
            <a:off x="2523744"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BD93298C-7BDF-4FEB-9D50-9A70106605F9}"/>
              </a:ext>
            </a:extLst>
          </p:cNvPr>
          <p:cNvSpPr>
            <a:spLocks noGrp="1"/>
          </p:cNvSpPr>
          <p:nvPr>
            <p:ph type="body" sz="quarter" idx="22"/>
          </p:nvPr>
        </p:nvSpPr>
        <p:spPr>
          <a:xfrm rot="16200000">
            <a:off x="43891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8" name="Text Placeholder 16">
            <a:extLst>
              <a:ext uri="{FF2B5EF4-FFF2-40B4-BE49-F238E27FC236}">
                <a16:creationId xmlns:a16="http://schemas.microsoft.com/office/drawing/2014/main" id="{1C205F30-117C-F9B2-1DF1-4D808D72F07F}"/>
              </a:ext>
            </a:extLst>
          </p:cNvPr>
          <p:cNvSpPr>
            <a:spLocks noGrp="1"/>
          </p:cNvSpPr>
          <p:nvPr>
            <p:ph type="body" sz="quarter" idx="23"/>
          </p:nvPr>
        </p:nvSpPr>
        <p:spPr>
          <a:xfrm rot="16200000">
            <a:off x="80467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9" name="Text Placeholder 16">
            <a:extLst>
              <a:ext uri="{FF2B5EF4-FFF2-40B4-BE49-F238E27FC236}">
                <a16:creationId xmlns:a16="http://schemas.microsoft.com/office/drawing/2014/main" id="{D540A601-AB84-B187-127D-635BEAC7D2A5}"/>
              </a:ext>
            </a:extLst>
          </p:cNvPr>
          <p:cNvSpPr>
            <a:spLocks noGrp="1"/>
          </p:cNvSpPr>
          <p:nvPr>
            <p:ph type="body" sz="quarter" idx="34"/>
          </p:nvPr>
        </p:nvSpPr>
        <p:spPr>
          <a:xfrm rot="16200000">
            <a:off x="6199632"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20" name="Text Placeholder 16">
            <a:extLst>
              <a:ext uri="{FF2B5EF4-FFF2-40B4-BE49-F238E27FC236}">
                <a16:creationId xmlns:a16="http://schemas.microsoft.com/office/drawing/2014/main" id="{39FB08DE-7839-B706-A263-C826C48159CA}"/>
              </a:ext>
            </a:extLst>
          </p:cNvPr>
          <p:cNvSpPr>
            <a:spLocks noGrp="1"/>
          </p:cNvSpPr>
          <p:nvPr>
            <p:ph type="body" sz="quarter" idx="35"/>
          </p:nvPr>
        </p:nvSpPr>
        <p:spPr>
          <a:xfrm>
            <a:off x="2215750"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1" name="Text Placeholder 16">
            <a:extLst>
              <a:ext uri="{FF2B5EF4-FFF2-40B4-BE49-F238E27FC236}">
                <a16:creationId xmlns:a16="http://schemas.microsoft.com/office/drawing/2014/main" id="{A93934A6-FE95-C496-F14E-85DA799206A2}"/>
              </a:ext>
            </a:extLst>
          </p:cNvPr>
          <p:cNvSpPr>
            <a:spLocks noGrp="1"/>
          </p:cNvSpPr>
          <p:nvPr>
            <p:ph type="body" sz="quarter" idx="36"/>
          </p:nvPr>
        </p:nvSpPr>
        <p:spPr>
          <a:xfrm>
            <a:off x="4052969"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2" name="Text Placeholder 16">
            <a:extLst>
              <a:ext uri="{FF2B5EF4-FFF2-40B4-BE49-F238E27FC236}">
                <a16:creationId xmlns:a16="http://schemas.microsoft.com/office/drawing/2014/main" id="{5C30B205-E799-B533-0710-85E8A6AED6EA}"/>
              </a:ext>
            </a:extLst>
          </p:cNvPr>
          <p:cNvSpPr>
            <a:spLocks noGrp="1"/>
          </p:cNvSpPr>
          <p:nvPr>
            <p:ph type="body" sz="quarter" idx="18"/>
          </p:nvPr>
        </p:nvSpPr>
        <p:spPr>
          <a:xfrm>
            <a:off x="5890188"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3" name="Text Placeholder 16">
            <a:extLst>
              <a:ext uri="{FF2B5EF4-FFF2-40B4-BE49-F238E27FC236}">
                <a16:creationId xmlns:a16="http://schemas.microsoft.com/office/drawing/2014/main" id="{3AFE0358-280A-EB8E-E2C5-932F3BD9FEEB}"/>
              </a:ext>
            </a:extLst>
          </p:cNvPr>
          <p:cNvSpPr>
            <a:spLocks noGrp="1"/>
          </p:cNvSpPr>
          <p:nvPr>
            <p:ph type="body" sz="quarter" idx="19"/>
          </p:nvPr>
        </p:nvSpPr>
        <p:spPr>
          <a:xfrm>
            <a:off x="7727407"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4" name="Text Placeholder 16">
            <a:extLst>
              <a:ext uri="{FF2B5EF4-FFF2-40B4-BE49-F238E27FC236}">
                <a16:creationId xmlns:a16="http://schemas.microsoft.com/office/drawing/2014/main" id="{E7337DF9-BEE0-9960-3F78-987551585C7B}"/>
              </a:ext>
            </a:extLst>
          </p:cNvPr>
          <p:cNvSpPr>
            <a:spLocks noGrp="1"/>
          </p:cNvSpPr>
          <p:nvPr>
            <p:ph type="body" sz="quarter" idx="31"/>
          </p:nvPr>
        </p:nvSpPr>
        <p:spPr>
          <a:xfrm>
            <a:off x="9564624"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5" name="Title 1">
            <a:extLst>
              <a:ext uri="{FF2B5EF4-FFF2-40B4-BE49-F238E27FC236}">
                <a16:creationId xmlns:a16="http://schemas.microsoft.com/office/drawing/2014/main" id="{87474658-A5AD-9D5A-7FD0-7082AC30877D}"/>
              </a:ext>
            </a:extLst>
          </p:cNvPr>
          <p:cNvSpPr>
            <a:spLocks noGrp="1"/>
          </p:cNvSpPr>
          <p:nvPr>
            <p:ph type="title"/>
          </p:nvPr>
        </p:nvSpPr>
        <p:spPr>
          <a:xfrm>
            <a:off x="640080" y="457200"/>
            <a:ext cx="10936224" cy="1298448"/>
          </a:xfrm>
        </p:spPr>
        <p:txBody>
          <a:bodyPr/>
          <a:lstStyle>
            <a:lvl1pPr algn="ctr">
              <a:defRPr/>
            </a:lvl1pPr>
          </a:lstStyle>
          <a:p>
            <a:r>
              <a:rPr lang="en-US"/>
              <a:t>Click to edit Master title style</a:t>
            </a:r>
          </a:p>
        </p:txBody>
      </p:sp>
      <p:sp>
        <p:nvSpPr>
          <p:cNvPr id="26" name="Slide Number Placeholder 2">
            <a:extLst>
              <a:ext uri="{FF2B5EF4-FFF2-40B4-BE49-F238E27FC236}">
                <a16:creationId xmlns:a16="http://schemas.microsoft.com/office/drawing/2014/main" id="{3013595B-EBCE-B1FB-3943-6DD82772C09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7" name="Footer Placeholder 3">
            <a:extLst>
              <a:ext uri="{FF2B5EF4-FFF2-40B4-BE49-F238E27FC236}">
                <a16:creationId xmlns:a16="http://schemas.microsoft.com/office/drawing/2014/main" id="{9398F5FD-521F-F335-268A-7300D9280BC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99781344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1206C-54A4-0DD2-0DA0-0828D48AF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9FA9B531-1C66-2F6C-4232-5ADD330DF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B064FE0-ADDF-F3C6-AEAB-A27E120C236F}"/>
              </a:ext>
            </a:extLst>
          </p:cNvPr>
          <p:cNvSpPr>
            <a:spLocks noGrp="1"/>
          </p:cNvSpPr>
          <p:nvPr>
            <p:ph type="sldNum" sz="quarter" idx="4"/>
          </p:nvPr>
        </p:nvSpPr>
        <p:spPr>
          <a:xfrm>
            <a:off x="135369" y="6428281"/>
            <a:ext cx="402336" cy="283464"/>
          </a:xfrm>
          <a:prstGeom prst="rect">
            <a:avLst/>
          </a:prstGeom>
        </p:spPr>
        <p:txBody>
          <a:bodyPr vert="horz" lIns="91440" tIns="45720" rIns="91440" bIns="45720" rtlCol="0" anchor="ctr">
            <a:noAutofit/>
          </a:bodyPr>
          <a:lstStyle>
            <a:lvl1pPr algn="ctr">
              <a:defRPr sz="1200">
                <a:solidFill>
                  <a:schemeClr val="tx1">
                    <a:lumMod val="75000"/>
                    <a:lumOff val="25000"/>
                  </a:schemeClr>
                </a:solidFill>
              </a:defRPr>
            </a:lvl1pPr>
          </a:lstStyle>
          <a:p>
            <a:fld id="{BC0F0449-EF10-3E4D-894D-3DE10CF4206D}" type="slidenum">
              <a:rPr lang="en-US" smtClean="0"/>
              <a:pPr/>
              <a:t>‹#›</a:t>
            </a:fld>
            <a:endParaRPr lang="en-US" dirty="0"/>
          </a:p>
        </p:txBody>
      </p:sp>
      <p:cxnSp>
        <p:nvCxnSpPr>
          <p:cNvPr id="8" name="Straight Connector 7">
            <a:extLst>
              <a:ext uri="{FF2B5EF4-FFF2-40B4-BE49-F238E27FC236}">
                <a16:creationId xmlns:a16="http://schemas.microsoft.com/office/drawing/2014/main" id="{78710315-F2E5-50AA-6E01-B56CA2A14274}"/>
              </a:ext>
            </a:extLst>
          </p:cNvPr>
          <p:cNvCxnSpPr>
            <a:cxnSpLocks/>
          </p:cNvCxnSpPr>
          <p:nvPr userDrawn="1"/>
        </p:nvCxnSpPr>
        <p:spPr>
          <a:xfrm>
            <a:off x="334058" y="1754908"/>
            <a:ext cx="0" cy="4562299"/>
          </a:xfrm>
          <a:prstGeom prst="line">
            <a:avLst/>
          </a:prstGeom>
          <a:ln w="12700" cap="sq" cmpd="sng">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C5CE6DBE-1597-24EC-79C6-1B2879B1667C}"/>
              </a:ext>
            </a:extLst>
          </p:cNvPr>
          <p:cNvSpPr>
            <a:spLocks noGrp="1"/>
          </p:cNvSpPr>
          <p:nvPr>
            <p:ph type="ftr" sz="quarter" idx="3"/>
          </p:nvPr>
        </p:nvSpPr>
        <p:spPr>
          <a:xfrm rot="16200000">
            <a:off x="-531091" y="983633"/>
            <a:ext cx="1728216" cy="283464"/>
          </a:xfrm>
          <a:prstGeom prst="rect">
            <a:avLst/>
          </a:prstGeom>
        </p:spPr>
        <p:txBody>
          <a:bodyPr vert="horz" lIns="91440" tIns="45720" rIns="91440" bIns="45720" rtlCol="0" anchor="ctr">
            <a:noAutofit/>
          </a:bodyPr>
          <a:lstStyle>
            <a:lvl1pPr algn="r">
              <a:defRPr sz="1200">
                <a:solidFill>
                  <a:schemeClr val="tx1">
                    <a:lumMod val="75000"/>
                    <a:lumOff val="25000"/>
                  </a:schemeClr>
                </a:solidFill>
              </a:defRPr>
            </a:lvl1pPr>
          </a:lstStyle>
          <a:p>
            <a:r>
              <a:rPr lang="en-US" dirty="0"/>
              <a:t>Presentation title</a:t>
            </a:r>
          </a:p>
        </p:txBody>
      </p:sp>
    </p:spTree>
    <p:extLst>
      <p:ext uri="{BB962C8B-B14F-4D97-AF65-F5344CB8AC3E}">
        <p14:creationId xmlns:p14="http://schemas.microsoft.com/office/powerpoint/2010/main" val="1657955436"/>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51" r:id="rId4"/>
    <p:sldLayoutId id="2147483650" r:id="rId5"/>
    <p:sldLayoutId id="2147483663" r:id="rId6"/>
    <p:sldLayoutId id="2147483664" r:id="rId7"/>
    <p:sldLayoutId id="2147483665" r:id="rId8"/>
    <p:sldLayoutId id="2147483666" r:id="rId9"/>
    <p:sldLayoutId id="2147483653" r:id="rId10"/>
    <p:sldLayoutId id="2147483667" r:id="rId11"/>
    <p:sldLayoutId id="2147483668" r:id="rId12"/>
    <p:sldLayoutId id="2147483669" r:id="rId13"/>
    <p:sldLayoutId id="2147483670" r:id="rId14"/>
    <p:sldLayoutId id="2147483654" r:id="rId15"/>
    <p:sldLayoutId id="2147483655" r:id="rId16"/>
    <p:sldLayoutId id="2147483656" r:id="rId17"/>
    <p:sldLayoutId id="2147483657" r:id="rId18"/>
  </p:sldLayoutIdLst>
  <p:hf hdr="0" dt="0"/>
  <p:txStyles>
    <p:titleStyle>
      <a:lvl1pPr algn="l" defTabSz="914400" rtl="0" eaLnBrk="1" latinLnBrk="0" hangingPunct="1">
        <a:lnSpc>
          <a:spcPct val="90000"/>
        </a:lnSpc>
        <a:spcBef>
          <a:spcPct val="0"/>
        </a:spcBef>
        <a:buNone/>
        <a:defRPr sz="82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Rectangle 5"/>
          <p:cNvSpPr/>
          <p:nvPr/>
        </p:nvSpPr>
        <p:spPr>
          <a:xfrm>
            <a:off x="0" y="0"/>
            <a:ext cx="12192000" cy="6858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1219200" y="342900"/>
            <a:ext cx="9753600" cy="3429000"/>
          </a:xfrm>
          <a:prstGeom prst="rect">
            <a:avLst/>
          </a:prstGeom>
          <a:noFill/>
        </p:spPr>
        <p:txBody>
          <a:bodyPr wrap="square">
            <a:spAutoFit/>
          </a:bodyPr>
          <a:lstStyle/>
          <a:p>
            <a:pPr algn="ctr">
              <a:defRPr sz="3000" b="1" i="0" u="none">
                <a:solidFill>
                  <a:srgbClr val="000000"/>
                </a:solidFill>
              </a:defRPr>
            </a:pPr>
            <a:r>
              <a:t>Blacktown Chinese Christian Church</a:t>
            </a:r>
          </a:p>
        </p:txBody>
      </p:sp>
      <p:sp>
        <p:nvSpPr>
          <p:cNvPr id="8" name="TextBox 7"/>
          <p:cNvSpPr txBox="1"/>
          <p:nvPr/>
        </p:nvSpPr>
        <p:spPr>
          <a:xfrm>
            <a:off x="1219200" y="1028700"/>
            <a:ext cx="9753600" cy="3429000"/>
          </a:xfrm>
          <a:prstGeom prst="rect">
            <a:avLst/>
          </a:prstGeom>
          <a:noFill/>
        </p:spPr>
        <p:txBody>
          <a:bodyPr wrap="square">
            <a:spAutoFit/>
          </a:bodyPr>
          <a:lstStyle/>
          <a:p>
            <a:pPr algn="ctr">
              <a:defRPr sz="2300" b="1" i="0" u="none">
                <a:solidFill>
                  <a:srgbClr val="000000"/>
                </a:solidFill>
              </a:defRPr>
            </a:pPr>
            <a:r>
              <a:t>Welcome to Our English Service</a:t>
            </a:r>
            <a:br/>
            <a:r>
              <a:t>27.07.2025</a:t>
            </a:r>
          </a:p>
        </p:txBody>
      </p:sp>
      <p:sp>
        <p:nvSpPr>
          <p:cNvPr id="9" name="TextBox 8"/>
          <p:cNvSpPr txBox="1"/>
          <p:nvPr/>
        </p:nvSpPr>
        <p:spPr>
          <a:xfrm>
            <a:off x="1219200" y="2400300"/>
            <a:ext cx="9753600" cy="3429000"/>
          </a:xfrm>
          <a:prstGeom prst="rect">
            <a:avLst/>
          </a:prstGeom>
          <a:noFill/>
        </p:spPr>
        <p:txBody>
          <a:bodyPr wrap="square">
            <a:spAutoFit/>
          </a:bodyPr>
          <a:lstStyle/>
          <a:p>
            <a:pPr algn="ctr">
              <a:defRPr sz="2000" b="1" i="0" u="sng">
                <a:solidFill>
                  <a:srgbClr val="7030A0"/>
                </a:solidFill>
              </a:defRPr>
            </a:pPr>
            <a:r>
              <a:t>English Service 9:45 – 11:00 am</a:t>
            </a:r>
          </a:p>
        </p:txBody>
      </p:sp>
      <p:sp>
        <p:nvSpPr>
          <p:cNvPr id="10" name="TextBox 9"/>
          <p:cNvSpPr txBox="1"/>
          <p:nvPr/>
        </p:nvSpPr>
        <p:spPr>
          <a:xfrm>
            <a:off x="1219200" y="2743200"/>
            <a:ext cx="9753600" cy="3429000"/>
          </a:xfrm>
          <a:prstGeom prst="rect">
            <a:avLst/>
          </a:prstGeom>
          <a:noFill/>
        </p:spPr>
        <p:txBody>
          <a:bodyPr wrap="square">
            <a:spAutoFit/>
          </a:bodyPr>
          <a:lstStyle/>
          <a:p>
            <a:pPr algn="l">
              <a:defRPr sz="2000" b="1" i="0" u="none">
                <a:solidFill>
                  <a:srgbClr val="000000"/>
                </a:solidFill>
              </a:defRPr>
            </a:pPr>
            <a:r>
              <a:t>Worship Songs:</a:t>
            </a:r>
            <a:br/>
            <a:br/>
            <a:br/>
            <a:r>
              <a:t>Passage:</a:t>
            </a:r>
            <a:br/>
            <a:r>
              <a:t>Speaker:</a:t>
            </a:r>
            <a:br/>
            <a:r>
              <a:t>Topic:</a:t>
            </a:r>
            <a:br/>
            <a:r>
              <a:t>Response Song:</a:t>
            </a:r>
            <a:br/>
            <a:r>
              <a:t>Announcements and Closing Prayer</a:t>
            </a:r>
            <a:br/>
            <a:r>
              <a:t>Benediction</a:t>
            </a:r>
          </a:p>
        </p:txBody>
      </p:sp>
      <p:sp>
        <p:nvSpPr>
          <p:cNvPr id="11" name="TextBox 10"/>
          <p:cNvSpPr txBox="1"/>
          <p:nvPr/>
        </p:nvSpPr>
        <p:spPr>
          <a:xfrm>
            <a:off x="1219200" y="2743200"/>
            <a:ext cx="9753600" cy="3429000"/>
          </a:xfrm>
          <a:prstGeom prst="rect">
            <a:avLst/>
          </a:prstGeom>
          <a:noFill/>
        </p:spPr>
        <p:txBody>
          <a:bodyPr wrap="square">
            <a:spAutoFit/>
          </a:bodyPr>
          <a:lstStyle/>
          <a:p>
            <a:pPr algn="ctr">
              <a:defRPr sz="2000" b="0" i="0" u="none">
                <a:solidFill>
                  <a:srgbClr val="000000"/>
                </a:solidFill>
              </a:defRPr>
            </a:pPr>
            <a:r>
              <a:t>Confidence</a:t>
            </a:r>
            <a:br/>
            <a:r>
              <a:t>Great is thy faithfulness</a:t>
            </a:r>
            <a:br/>
            <a:r>
              <a:t>10000 reasons</a:t>
            </a:r>
            <a:br/>
            <a:r>
              <a:t>Daniel 9:4-19</a:t>
            </a:r>
            <a:br/>
            <a:r>
              <a:t>Jenny Williams</a:t>
            </a:r>
            <a:br/>
            <a:r>
              <a:t>Daniel : A Calling to Fulfill</a:t>
            </a:r>
            <a:br/>
            <a:r>
              <a:t>TBA</a:t>
            </a:r>
            <a:b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I'm gonna sing and shout and shake the walls</a:t>
            </a:r>
          </a:p>
          <a:p>
            <a:pPr algn="ctr">
              <a:defRPr sz="3300" b="0"/>
            </a:pPr>
            <a:r>
              <a:t>I won't stop until I see them fall</a:t>
            </a:r>
          </a:p>
          <a:p>
            <a:pPr algn="ctr">
              <a:defRPr sz="3300" b="0"/>
            </a:pPr>
            <a:r>
              <a:t>I'm gonna stand up, step out when You call</a:t>
            </a:r>
          </a:p>
          <a:p>
            <a:pPr algn="ctr">
              <a:defRPr sz="3300" b="0"/>
            </a:pPr>
            <a:r>
              <a:t>Jesus</a:t>
            </a:r>
          </a:p>
          <a:p>
            <a:pPr algn="ctr">
              <a:defRPr sz="3300" b="0"/>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Give me faith like Daniel in the lion's den</a:t>
            </a:r>
          </a:p>
          <a:p>
            <a:pPr algn="ctr">
              <a:defRPr sz="3300" b="0"/>
            </a:pPr>
            <a:r>
              <a:t>Give me hope like Moses in the wilderness</a:t>
            </a:r>
          </a:p>
          <a:p>
            <a:pPr algn="ctr">
              <a:defRPr sz="3300" b="0"/>
            </a:pPr>
            <a:r>
              <a:t>Give me a heart like David, Lord be my defense</a:t>
            </a:r>
          </a:p>
          <a:p>
            <a:pPr algn="ctr">
              <a:defRPr sz="3300" b="0"/>
            </a:pPr>
            <a:r>
              <a:t>So I can face my giants with confidence</a:t>
            </a:r>
          </a:p>
          <a:p>
            <a:pPr algn="ctr">
              <a:defRPr sz="3300" b="0"/>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Give me faith like Daniel in the lion's den</a:t>
            </a:r>
          </a:p>
          <a:p>
            <a:pPr algn="ctr">
              <a:defRPr sz="3300" b="0"/>
            </a:pPr>
            <a:r>
              <a:t>Give me hope like Moses in the wilderness</a:t>
            </a:r>
          </a:p>
          <a:p>
            <a:pPr algn="ctr">
              <a:defRPr sz="3300" b="0"/>
            </a:pPr>
            <a:r>
              <a:t>Give me a heart like David, Lord be my defense</a:t>
            </a:r>
          </a:p>
          <a:p>
            <a:pPr algn="ctr">
              <a:defRPr sz="3300" b="0"/>
            </a:pPr>
            <a:r>
              <a:t>So I can face my giants with confidence</a:t>
            </a:r>
          </a:p>
          <a:p>
            <a:pPr algn="ctr">
              <a:defRPr sz="3300" b="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I'll face my giants with confidence</a:t>
            </a:r>
          </a:p>
          <a:p>
            <a:pPr algn="ctr">
              <a:defRPr sz="3300" b="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1219200" y="1371600"/>
            <a:ext cx="9753600" cy="3429000"/>
          </a:xfrm>
          <a:prstGeom prst="rect">
            <a:avLst/>
          </a:prstGeom>
          <a:noFill/>
        </p:spPr>
        <p:txBody>
          <a:bodyPr wrap="square">
            <a:spAutoFit/>
          </a:bodyPr>
          <a:lstStyle/>
          <a:p>
            <a:pPr algn="ctr">
              <a:defRPr sz="5000" b="0" i="0" u="none"/>
            </a:pPr>
            <a:r>
              <a:t>Great Is Thy Faithfulness</a:t>
            </a:r>
          </a:p>
        </p:txBody>
      </p:sp>
      <p:sp>
        <p:nvSpPr>
          <p:cNvPr id="7" name="TextBox 6"/>
          <p:cNvSpPr txBox="1"/>
          <p:nvPr/>
        </p:nvSpPr>
        <p:spPr>
          <a:xfrm>
            <a:off x="1219200" y="4114800"/>
            <a:ext cx="9753600" cy="34290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Great is Thy faithfulness, O God my Father</a:t>
            </a:r>
          </a:p>
          <a:p>
            <a:pPr algn="ctr">
              <a:defRPr sz="3300" b="0"/>
            </a:pPr>
            <a:r>
              <a:t>There is no shadow of turning with Thee</a:t>
            </a:r>
          </a:p>
          <a:p>
            <a:pPr algn="ctr">
              <a:defRPr sz="3300" b="0"/>
            </a:pPr>
            <a:r>
              <a:t>Thou changest not, Thy compassions, they fail not</a:t>
            </a:r>
          </a:p>
          <a:p>
            <a:pPr algn="ctr">
              <a:defRPr sz="3300" b="0"/>
            </a:pPr>
            <a:r>
              <a:t>As Thou hast been, Thou forever will be</a:t>
            </a:r>
          </a:p>
          <a:p>
            <a:pPr algn="ctr">
              <a:defRPr sz="3300" b="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Great is Thy faithfulness, Great is Thy faithfulness</a:t>
            </a:r>
          </a:p>
          <a:p>
            <a:pPr algn="ctr">
              <a:defRPr sz="3300" b="0"/>
            </a:pPr>
            <a:r>
              <a:t>Morning by morning new mercies I see</a:t>
            </a:r>
          </a:p>
          <a:p>
            <a:pPr algn="ctr">
              <a:defRPr sz="3300" b="0"/>
            </a:pPr>
            <a:r>
              <a:t>All I have needed Thy hand hath provided</a:t>
            </a:r>
          </a:p>
          <a:p>
            <a:pPr algn="ctr">
              <a:defRPr sz="3300" b="0"/>
            </a:pPr>
            <a:r>
              <a:t>Great is Thy faithfulness, Lord, unto me</a:t>
            </a:r>
          </a:p>
          <a:p>
            <a:pPr algn="ctr">
              <a:defRPr sz="3300" b="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Summer and winter and springtime and harvest</a:t>
            </a:r>
          </a:p>
          <a:p>
            <a:pPr algn="ctr">
              <a:defRPr sz="3300" b="0"/>
            </a:pPr>
            <a:r>
              <a:t>Sun, moon and stars in their courses above</a:t>
            </a:r>
          </a:p>
          <a:p>
            <a:pPr algn="ctr">
              <a:defRPr sz="3300" b="0"/>
            </a:pPr>
            <a:r>
              <a:t>Join with all nature in manifold witness</a:t>
            </a:r>
          </a:p>
          <a:p>
            <a:pPr algn="ctr">
              <a:defRPr sz="3300" b="0"/>
            </a:pPr>
            <a:r>
              <a:t>To Thy great faithfulness, mercy and love</a:t>
            </a:r>
          </a:p>
          <a:p>
            <a:pPr algn="ctr">
              <a:defRPr sz="3300" b="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Great is Thy faithfulness</a:t>
            </a:r>
          </a:p>
          <a:p>
            <a:pPr algn="ctr">
              <a:defRPr sz="3300" b="0"/>
            </a:pPr>
            <a:r>
              <a:t>Great is Thy faithfulness</a:t>
            </a:r>
          </a:p>
          <a:p>
            <a:pPr algn="ctr">
              <a:defRPr sz="3300" b="0"/>
            </a:pPr>
            <a:r>
              <a:t>Morning by morning new mercies I see</a:t>
            </a:r>
          </a:p>
          <a:p>
            <a:pPr algn="ctr">
              <a:defRPr sz="3300" b="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All I have needed Thy hand hath provided</a:t>
            </a:r>
          </a:p>
          <a:p>
            <a:pPr algn="ctr">
              <a:defRPr sz="3300" b="0"/>
            </a:pPr>
            <a:r>
              <a:t>Great is Thy faithfulness, Lord, unto me</a:t>
            </a:r>
          </a:p>
          <a:p>
            <a:pPr algn="ctr">
              <a:defRPr sz="3300" b="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1219200" y="1371600"/>
            <a:ext cx="9753600" cy="3429000"/>
          </a:xfrm>
          <a:prstGeom prst="rect">
            <a:avLst/>
          </a:prstGeom>
          <a:noFill/>
        </p:spPr>
        <p:txBody>
          <a:bodyPr wrap="square">
            <a:spAutoFit/>
          </a:bodyPr>
          <a:lstStyle/>
          <a:p>
            <a:pPr algn="ctr">
              <a:defRPr sz="5000" b="0" i="0" u="none"/>
            </a:pPr>
            <a:r>
              <a:t>BCCC english service</a:t>
            </a:r>
          </a:p>
        </p:txBody>
      </p:sp>
      <p:sp>
        <p:nvSpPr>
          <p:cNvPr id="7" name="TextBox 6"/>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Pardon for sin and a peace that endureth</a:t>
            </a:r>
          </a:p>
          <a:p>
            <a:pPr algn="ctr">
              <a:defRPr sz="3300" b="0"/>
            </a:pPr>
            <a:r>
              <a:t>Thine own dear presence to cheer and to guide</a:t>
            </a:r>
          </a:p>
          <a:p>
            <a:pPr algn="ctr">
              <a:defRPr sz="3300" b="0"/>
            </a:pPr>
            <a:r>
              <a:t>Strength for today and bright hope for tomorrow</a:t>
            </a:r>
          </a:p>
          <a:p>
            <a:pPr algn="ctr">
              <a:defRPr sz="3300" b="0"/>
            </a:pPr>
            <a:r>
              <a:t>Blessings all mine, with ten thousand beside</a:t>
            </a:r>
          </a:p>
          <a:p>
            <a:pPr algn="ctr">
              <a:defRPr sz="3300" b="0"/>
            </a:p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Great is Thy faithfulness</a:t>
            </a:r>
          </a:p>
          <a:p>
            <a:pPr algn="ctr">
              <a:defRPr sz="3300" b="0"/>
            </a:pPr>
            <a:r>
              <a:t>Great is Thy faithfulness</a:t>
            </a:r>
          </a:p>
          <a:p>
            <a:pPr algn="ctr">
              <a:defRPr sz="3300" b="0"/>
            </a:pPr>
            <a:r>
              <a:t>Morning by morning new mercies I see</a:t>
            </a:r>
          </a:p>
          <a:p>
            <a:pPr algn="ctr">
              <a:defRPr sz="3300" b="0"/>
            </a:p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All I have needed Thy hand hath provided</a:t>
            </a:r>
          </a:p>
          <a:p>
            <a:pPr algn="ctr">
              <a:defRPr sz="3300" b="0"/>
            </a:pPr>
            <a:r>
              <a:t>Great is Thy faithfulness, Lord, unto me</a:t>
            </a:r>
          </a:p>
          <a:p>
            <a:pPr algn="ctr">
              <a:defRPr sz="3300" b="0"/>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1219200" y="1371600"/>
            <a:ext cx="9753600" cy="3429000"/>
          </a:xfrm>
          <a:prstGeom prst="rect">
            <a:avLst/>
          </a:prstGeom>
          <a:noFill/>
        </p:spPr>
        <p:txBody>
          <a:bodyPr wrap="square">
            <a:spAutoFit/>
          </a:bodyPr>
          <a:lstStyle/>
          <a:p>
            <a:pPr algn="ctr">
              <a:defRPr sz="5000" b="0" i="0" u="none"/>
            </a:pPr>
            <a:r>
              <a:t>10000 Reasons (Bless The Lord)</a:t>
            </a:r>
          </a:p>
        </p:txBody>
      </p:sp>
      <p:sp>
        <p:nvSpPr>
          <p:cNvPr id="7" name="TextBox 6"/>
          <p:cNvSpPr txBox="1"/>
          <p:nvPr/>
        </p:nvSpPr>
        <p:spPr>
          <a:xfrm>
            <a:off x="1219200" y="4114800"/>
            <a:ext cx="9753600" cy="34290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Bless the Lord oh my soul</a:t>
            </a:r>
          </a:p>
          <a:p>
            <a:pPr algn="ctr">
              <a:defRPr sz="3300" b="0"/>
            </a:pPr>
            <a:r>
              <a:t>Oh my soul</a:t>
            </a:r>
          </a:p>
          <a:p>
            <a:pPr algn="ctr">
              <a:defRPr sz="3300" b="0"/>
            </a:pPr>
            <a:r>
              <a:t>Worship His Holy name</a:t>
            </a:r>
          </a:p>
          <a:p>
            <a:pPr algn="ctr">
              <a:defRPr sz="3300" b="0"/>
            </a:p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Sing like never before</a:t>
            </a:r>
          </a:p>
          <a:p>
            <a:pPr algn="ctr">
              <a:defRPr sz="3300" b="0"/>
            </a:pPr>
            <a:r>
              <a:t>Oh my soul</a:t>
            </a:r>
          </a:p>
          <a:p>
            <a:pPr algn="ctr">
              <a:defRPr sz="3300" b="0"/>
            </a:pPr>
            <a:r>
              <a:t>I'll worship Your Holy name</a:t>
            </a:r>
          </a:p>
          <a:p>
            <a:pPr algn="ctr">
              <a:defRPr sz="3300" b="0"/>
            </a:p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The sun comes up</a:t>
            </a:r>
          </a:p>
          <a:p>
            <a:pPr algn="ctr">
              <a:defRPr sz="3300" b="0"/>
            </a:pPr>
            <a:r>
              <a:t>It's a new day dawning</a:t>
            </a:r>
          </a:p>
          <a:p>
            <a:pPr algn="ctr">
              <a:defRPr sz="3300" b="0"/>
            </a:pPr>
            <a:r>
              <a:t>It's time to sing Your song again</a:t>
            </a:r>
          </a:p>
          <a:p>
            <a:pPr algn="ctr">
              <a:defRPr sz="3300" b="0"/>
            </a:p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Whatever may pass</a:t>
            </a:r>
          </a:p>
          <a:p>
            <a:pPr algn="ctr">
              <a:defRPr sz="3300" b="0"/>
            </a:pPr>
            <a:r>
              <a:t>And whatever lies before me</a:t>
            </a:r>
          </a:p>
          <a:p>
            <a:pPr algn="ctr">
              <a:defRPr sz="3300" b="0"/>
            </a:pPr>
            <a:r>
              <a:t>Let me be singing</a:t>
            </a:r>
          </a:p>
          <a:p>
            <a:pPr algn="ctr">
              <a:defRPr sz="3300" b="0"/>
            </a:pPr>
            <a:r>
              <a:t>When the evening comes</a:t>
            </a:r>
          </a:p>
          <a:p>
            <a:pPr algn="ctr">
              <a:defRPr sz="3300" b="0"/>
            </a:p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Bless the Lord oh my soul</a:t>
            </a:r>
          </a:p>
          <a:p>
            <a:pPr algn="ctr">
              <a:defRPr sz="3300" b="0"/>
            </a:pPr>
            <a:r>
              <a:t>Oh my soul</a:t>
            </a:r>
          </a:p>
          <a:p>
            <a:pPr algn="ctr">
              <a:defRPr sz="3300" b="0"/>
            </a:pPr>
            <a:r>
              <a:t>Worship His Holy name</a:t>
            </a:r>
          </a:p>
          <a:p>
            <a:pPr algn="ctr">
              <a:defRPr sz="3300" b="0"/>
            </a:p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Sing like never before</a:t>
            </a:r>
          </a:p>
          <a:p>
            <a:pPr algn="ctr">
              <a:defRPr sz="3300" b="0"/>
            </a:pPr>
            <a:r>
              <a:t>Oh my soul</a:t>
            </a:r>
          </a:p>
          <a:p>
            <a:pPr algn="ctr">
              <a:defRPr sz="3300" b="0"/>
            </a:pPr>
            <a:r>
              <a:t>I'll worship Your Holy name</a:t>
            </a:r>
          </a:p>
          <a:p>
            <a:pPr algn="ctr">
              <a:defRPr sz="3300" b="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685800"/>
            <a:ext cx="4876800" cy="5486400"/>
          </a:xfrm>
          <a:prstGeom prst="rect">
            <a:avLst/>
          </a:prstGeom>
          <a:noFill/>
        </p:spPr>
        <p:txBody>
          <a:bodyPr wrap="square">
            <a:spAutoFit/>
          </a:bodyPr>
          <a:lstStyle/>
          <a:p>
            <a:pPr>
              <a:defRPr sz="4000"/>
            </a:pPr>
            <a:r>
              <a:t>Please keep all phones on silent</a:t>
            </a:r>
          </a:p>
        </p:txBody>
      </p:sp>
      <p:pic>
        <p:nvPicPr>
          <p:cNvPr id="7" name="Picture 6" descr="Phone.png"/>
          <p:cNvPicPr>
            <a:picLocks noChangeAspect="1"/>
          </p:cNvPicPr>
          <p:nvPr/>
        </p:nvPicPr>
        <p:blipFill>
          <a:blip r:embed="rId2"/>
          <a:stretch>
            <a:fillRect/>
          </a:stretch>
        </p:blipFill>
        <p:spPr>
          <a:xfrm>
            <a:off x="6019800" y="685800"/>
            <a:ext cx="5486400" cy="548640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You're rich in love</a:t>
            </a:r>
          </a:p>
          <a:p>
            <a:pPr algn="ctr">
              <a:defRPr sz="3300" b="0"/>
            </a:pPr>
            <a:r>
              <a:t>And You're slow to anger</a:t>
            </a:r>
          </a:p>
          <a:p>
            <a:pPr algn="ctr">
              <a:defRPr sz="3300" b="0"/>
            </a:pPr>
            <a:r>
              <a:t>Your name is great</a:t>
            </a:r>
          </a:p>
          <a:p>
            <a:pPr algn="ctr">
              <a:defRPr sz="3300" b="0"/>
            </a:pPr>
            <a:r>
              <a:t>And Your heart is kind</a:t>
            </a:r>
          </a:p>
          <a:p>
            <a:pPr algn="ctr">
              <a:defRPr sz="3300" b="0"/>
            </a:pP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For all Your goodness</a:t>
            </a:r>
          </a:p>
          <a:p>
            <a:pPr algn="ctr">
              <a:defRPr sz="3300" b="0"/>
            </a:pPr>
            <a:r>
              <a:t>I will keep on singing</a:t>
            </a:r>
          </a:p>
          <a:p>
            <a:pPr algn="ctr">
              <a:defRPr sz="3300" b="0"/>
            </a:pPr>
            <a:r>
              <a:t>Ten thousand reasons</a:t>
            </a:r>
          </a:p>
          <a:p>
            <a:pPr algn="ctr">
              <a:defRPr sz="3300" b="0"/>
            </a:pPr>
            <a:r>
              <a:t>For my heart to find</a:t>
            </a:r>
          </a:p>
          <a:p>
            <a:pPr algn="ctr">
              <a:defRPr sz="3300" b="0"/>
            </a:p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Bless the Lord oh my soul</a:t>
            </a:r>
          </a:p>
          <a:p>
            <a:pPr algn="ctr">
              <a:defRPr sz="3300" b="0"/>
            </a:pPr>
            <a:r>
              <a:t>Oh my soul</a:t>
            </a:r>
          </a:p>
          <a:p>
            <a:pPr algn="ctr">
              <a:defRPr sz="3300" b="0"/>
            </a:pPr>
            <a:r>
              <a:t>Worship His Holy name</a:t>
            </a:r>
          </a:p>
          <a:p>
            <a:pPr algn="ctr">
              <a:defRPr sz="3300" b="0"/>
            </a:p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Sing like never before</a:t>
            </a:r>
          </a:p>
          <a:p>
            <a:pPr algn="ctr">
              <a:defRPr sz="3300" b="0"/>
            </a:pPr>
            <a:r>
              <a:t>Oh my soul</a:t>
            </a:r>
          </a:p>
          <a:p>
            <a:pPr algn="ctr">
              <a:defRPr sz="3300" b="0"/>
            </a:pPr>
            <a:r>
              <a:t>I'll worship Your Holy name</a:t>
            </a:r>
          </a:p>
          <a:p>
            <a:pPr algn="ctr">
              <a:defRPr sz="3300" b="0"/>
            </a:p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And on that day</a:t>
            </a:r>
          </a:p>
          <a:p>
            <a:pPr algn="ctr">
              <a:defRPr sz="3300" b="0"/>
            </a:pPr>
            <a:r>
              <a:t>When my strength is failing</a:t>
            </a:r>
          </a:p>
          <a:p>
            <a:pPr algn="ctr">
              <a:defRPr sz="3300" b="0"/>
            </a:pPr>
            <a:r>
              <a:t>The end draws near</a:t>
            </a:r>
          </a:p>
          <a:p>
            <a:pPr algn="ctr">
              <a:defRPr sz="3300" b="0"/>
            </a:pPr>
            <a:r>
              <a:t>And my time has come</a:t>
            </a:r>
          </a:p>
          <a:p>
            <a:pPr algn="ctr">
              <a:defRPr sz="3300" b="0"/>
            </a:p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Still my soul will</a:t>
            </a:r>
          </a:p>
          <a:p>
            <a:pPr algn="ctr">
              <a:defRPr sz="3300" b="0"/>
            </a:pPr>
            <a:r>
              <a:t>Sing Your praise unending</a:t>
            </a:r>
          </a:p>
          <a:p>
            <a:pPr algn="ctr">
              <a:defRPr sz="3300" b="0"/>
            </a:pP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Ten thousand years</a:t>
            </a:r>
          </a:p>
          <a:p>
            <a:pPr algn="ctr">
              <a:defRPr sz="3300" b="0"/>
            </a:pPr>
            <a:r>
              <a:t>And then forevermore</a:t>
            </a:r>
          </a:p>
          <a:p>
            <a:pPr algn="ctr">
              <a:defRPr sz="3300" b="0"/>
            </a:pPr>
            <a:r>
              <a:t>Forevermore</a:t>
            </a:r>
          </a:p>
          <a:p>
            <a:pPr algn="ctr">
              <a:defRPr sz="3300" b="0"/>
            </a:pP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Bless the Lord oh my soul</a:t>
            </a:r>
          </a:p>
          <a:p>
            <a:pPr algn="ctr">
              <a:defRPr sz="3300" b="0"/>
            </a:pPr>
            <a:r>
              <a:t>Oh my soul</a:t>
            </a:r>
          </a:p>
          <a:p>
            <a:pPr algn="ctr">
              <a:defRPr sz="3300" b="0"/>
            </a:pPr>
            <a:r>
              <a:t>Worship His Holy name</a:t>
            </a:r>
          </a:p>
          <a:p>
            <a:pPr algn="ctr">
              <a:defRPr sz="3300" b="0"/>
            </a:p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Sing like never before</a:t>
            </a:r>
          </a:p>
          <a:p>
            <a:pPr algn="ctr">
              <a:defRPr sz="3300" b="0"/>
            </a:pPr>
            <a:r>
              <a:t>Oh my soul</a:t>
            </a:r>
          </a:p>
          <a:p>
            <a:pPr algn="ctr">
              <a:defRPr sz="3300" b="0"/>
            </a:pPr>
            <a:r>
              <a:t>I’ll worship your holy name</a:t>
            </a:r>
          </a:p>
          <a:p>
            <a:pPr algn="ctr">
              <a:defRPr sz="3300" b="0"/>
            </a:p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Bless the Lord oh my soul</a:t>
            </a:r>
          </a:p>
          <a:p>
            <a:pPr algn="ctr">
              <a:defRPr sz="3300" b="0"/>
            </a:pPr>
            <a:r>
              <a:t>Oh my soul</a:t>
            </a:r>
          </a:p>
          <a:p>
            <a:pPr algn="ctr">
              <a:defRPr sz="3300" b="0"/>
            </a:pPr>
            <a:r>
              <a:t>Worship His Holy name</a:t>
            </a:r>
          </a:p>
          <a:p>
            <a:pPr algn="ctr">
              <a:defRPr sz="3300" b="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1219200" y="1371600"/>
            <a:ext cx="9753600" cy="3429000"/>
          </a:xfrm>
          <a:prstGeom prst="rect">
            <a:avLst/>
          </a:prstGeom>
          <a:noFill/>
        </p:spPr>
        <p:txBody>
          <a:bodyPr wrap="square">
            <a:spAutoFit/>
          </a:bodyPr>
          <a:lstStyle/>
          <a:p>
            <a:pPr algn="ctr">
              <a:defRPr sz="5000" b="0" i="0" u="none"/>
            </a:pPr>
            <a:r>
              <a:t>Confidence</a:t>
            </a:r>
          </a:p>
        </p:txBody>
      </p:sp>
      <p:sp>
        <p:nvSpPr>
          <p:cNvPr id="7" name="TextBox 6"/>
          <p:cNvSpPr txBox="1"/>
          <p:nvPr/>
        </p:nvSpPr>
        <p:spPr>
          <a:xfrm>
            <a:off x="1219200" y="4114800"/>
            <a:ext cx="9753600" cy="34290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Sing like never before</a:t>
            </a:r>
          </a:p>
          <a:p>
            <a:pPr algn="ctr">
              <a:defRPr sz="3300" b="0"/>
            </a:pPr>
            <a:r>
              <a:t>Oh my soul</a:t>
            </a:r>
          </a:p>
          <a:p>
            <a:pPr algn="ctr">
              <a:defRPr sz="3300" b="0"/>
            </a:pPr>
            <a:r>
              <a:t>I’ll worship your holy name</a:t>
            </a:r>
          </a:p>
          <a:p>
            <a:pPr algn="ctr">
              <a:defRPr sz="3300" b="0"/>
            </a:pP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Lord I’ll worship your holy name</a:t>
            </a:r>
          </a:p>
          <a:p>
            <a:pPr algn="ctr">
              <a:defRPr sz="3300" b="0"/>
            </a:pPr>
            <a:r>
              <a:t>I’ll worship your holy name</a:t>
            </a:r>
          </a:p>
          <a:p>
            <a:pPr algn="ctr">
              <a:defRPr sz="3300" b="0"/>
            </a:pP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Sing like never before</a:t>
            </a:r>
          </a:p>
          <a:p>
            <a:pPr algn="ctr">
              <a:defRPr sz="3300" b="0"/>
            </a:pPr>
            <a:r>
              <a:t>Oh my soul</a:t>
            </a:r>
          </a:p>
          <a:p>
            <a:pPr algn="ctr">
              <a:defRPr sz="3300" b="0"/>
            </a:pPr>
            <a:r>
              <a:t>I'll worship Your Holy name</a:t>
            </a:r>
          </a:p>
          <a:p>
            <a:pPr algn="ctr">
              <a:defRPr sz="3300" b="0"/>
            </a:pPr>
            <a:r>
              <a:t>I'll worship Your Holy name</a:t>
            </a:r>
          </a:p>
          <a:p>
            <a:pPr algn="ctr">
              <a:defRPr sz="3300" b="0"/>
            </a:pP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685800"/>
            <a:ext cx="4876800" cy="5486400"/>
          </a:xfrm>
          <a:prstGeom prst="rect">
            <a:avLst/>
          </a:prstGeom>
          <a:noFill/>
        </p:spPr>
        <p:txBody>
          <a:bodyPr wrap="square">
            <a:spAutoFit/>
          </a:bodyPr>
          <a:lstStyle/>
          <a:p>
            <a:pPr>
              <a:defRPr sz="4000"/>
            </a:pPr>
            <a:r>
              <a:t>Bible reading</a:t>
            </a:r>
          </a:p>
        </p:txBody>
      </p:sp>
      <p:pic>
        <p:nvPicPr>
          <p:cNvPr id="7" name="Picture 6" descr="Bible.png"/>
          <p:cNvPicPr>
            <a:picLocks noChangeAspect="1"/>
          </p:cNvPicPr>
          <p:nvPr/>
        </p:nvPicPr>
        <p:blipFill>
          <a:blip r:embed="rId2"/>
          <a:stretch>
            <a:fillRect/>
          </a:stretch>
        </p:blipFill>
        <p:spPr>
          <a:xfrm>
            <a:off x="6019800" y="685800"/>
            <a:ext cx="5486400" cy="5486400"/>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Daniel 9:4-19</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⁴ I prayed to the Lord my God and confessed:</a:t>
            </a:r>
          </a:p>
          <a:p>
            <a:pPr algn="ctr">
              <a:defRPr sz="3200" b="0"/>
            </a:pPr>
            <a:r>
              <a:t>“Lord, the great and awesome God, who keeps his covenant of love with those who love him and keep his commandments, ⁵ we have sinned and done wrong. We have been wicked and have rebelled; we have turned away from your commands and laws.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Daniel 9:4-19</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⁶ We have not listened to your servants the prophets, who spoke in your name to our kings, our princes and our ancestors, and to all the people of the land. </a:t>
            </a:r>
          </a:p>
          <a:p>
            <a:pPr algn="ctr">
              <a:defRPr sz="3200" b="0"/>
            </a:pPr>
            <a:r>
              <a:t>⁷ “Lord, you are righteous, but this day we are covered with shame—the people of Judah and the inhabitants of Jerusalem and all Israel, both near and far, in all the countries where you have scattered us because of our unfaithfulness to you.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Daniel 9:4-19</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⁸ We and our kings, our princes and our ancestors are covered with shame, Lord, because we have sinned against you. ⁹ The Lord our God is merciful and forgiving, even though we have rebelled against him;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Daniel 9:4-19</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¹⁰ we have not obeyed the Lord our God or kept the laws he gave us through his servants the prophets. ¹¹ All Israel has transgressed your law and turned away, refusing to obey you.</a:t>
            </a:r>
          </a:p>
          <a:p>
            <a:pPr algn="ctr">
              <a:defRPr sz="3200" b="0"/>
            </a:pPr>
            <a:r>
              <a:t>“Therefore the curses and sworn judgments written in the Law of Moses, the servant of God, have been poured out on us, because we have sinned against you.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Daniel 9:4-19</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¹² You have fulfilled the words spoken against us and against our rulers by bringing on us great disaster. Under the whole heaven nothing has ever been done like what has been done to Jerusalem. ¹³ Just as it is written in the Law of Moses, all this disaster has come on us, yet we have not sought the favor of the Lord our God by turning from our sins and giving attention to your truth.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Daniel 9:4-19</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¹⁴ The Lord did not hesitate to bring the disaster on us, for the Lord our God is righteous in everything he does; yet we have not obeyed him. </a:t>
            </a:r>
          </a:p>
          <a:p>
            <a:pPr algn="ctr">
              <a:defRPr sz="3200" b="0"/>
            </a:pPr>
            <a:r>
              <a:t>¹⁵ “Now, Lord our God, who brought your people out of Egypt with a mighty hand and who made for yourself a name that endures to this day, we have sinned, we have done wrong.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I'm not a warrior, I'm too afraid to lose</a:t>
            </a:r>
          </a:p>
          <a:p>
            <a:pPr algn="ctr">
              <a:defRPr sz="3300" b="0"/>
            </a:pPr>
            <a:r>
              <a:t>I feel unqualified for what You're calling me to</a:t>
            </a:r>
          </a:p>
          <a:p>
            <a:pPr algn="ctr">
              <a:defRPr sz="3300" b="0"/>
            </a:pPr>
            <a:r>
              <a:t>But Lord with Your strength, I've got no excuse</a:t>
            </a:r>
          </a:p>
          <a:p>
            <a:pPr algn="ctr">
              <a:defRPr sz="3300" b="0"/>
            </a:pPr>
            <a:r>
              <a:t>'Cause broken people are exactly who You use</a:t>
            </a:r>
          </a:p>
          <a:p>
            <a:pPr algn="ctr">
              <a:defRPr sz="3300" b="0"/>
            </a:pP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Daniel 9:4-19</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¹⁶ Lord, in keeping with all your righteous acts, turn away your anger and your wrath from Jerusalem, your city, your holy hill. Our sins and the iniquities of our ancestors have made Jerusalem and your people an object of scorn to all those around us. </a:t>
            </a:r>
          </a:p>
          <a:p>
            <a:pPr algn="ctr">
              <a:defRPr sz="3200" b="0"/>
            </a:pPr>
            <a:r>
              <a:t>¹⁷ “Now, our God, hear the prayers and petitions of your servant. For your sake, Lord, look with favor on your desolate sanctuary.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Daniel 9:4-19</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¹⁸ Give ear, our God, and hear; open your eyes and see the desolation of the city that bears your Name. We do not make requests of you because we are righteous, but because of your great mercy. ¹⁹ Lord, listen! Lord, forgive! Lord, hear and act! For your sake, my God, do not delay, because your city and your people bear your Name.”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1219200" y="1371600"/>
            <a:ext cx="9753600" cy="3429000"/>
          </a:xfrm>
          <a:prstGeom prst="rect">
            <a:avLst/>
          </a:prstGeom>
          <a:noFill/>
        </p:spPr>
        <p:txBody>
          <a:bodyPr wrap="square">
            <a:spAutoFit/>
          </a:bodyPr>
          <a:lstStyle/>
          <a:p>
            <a:pPr algn="ctr">
              <a:defRPr sz="5000" b="0" i="0" u="none"/>
            </a:pPr>
            <a:r>
              <a:t>Announcements</a:t>
            </a:r>
          </a:p>
        </p:txBody>
      </p:sp>
      <p:sp>
        <p:nvSpPr>
          <p:cNvPr id="7" name="TextBox 6"/>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914400" y="2514600"/>
            <a:ext cx="3657600" cy="914400"/>
          </a:xfrm>
          <a:prstGeom prst="rect">
            <a:avLst/>
          </a:prstGeom>
          <a:noFill/>
        </p:spPr>
        <p:txBody>
          <a:bodyPr wrap="square" lIns="0">
            <a:spAutoFit/>
          </a:bodyPr>
          <a:lstStyle/>
          <a:p/>
          <a:p>
            <a:pPr>
              <a:defRPr sz="5000"/>
            </a:pPr>
            <a:r>
              <a:t>Offering</a:t>
            </a:r>
          </a:p>
        </p:txBody>
      </p:sp>
      <p:sp>
        <p:nvSpPr>
          <p:cNvPr id="7" name="Rounded Rectangle 6"/>
          <p:cNvSpPr/>
          <p:nvPr/>
        </p:nvSpPr>
        <p:spPr>
          <a:xfrm>
            <a:off x="4038600" y="2286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170714" y="228600"/>
            <a:ext cx="6339840" cy="1143000"/>
          </a:xfrm>
          <a:prstGeom prst="rect">
            <a:avLst/>
          </a:prstGeom>
          <a:noFill/>
        </p:spPr>
        <p:txBody>
          <a:bodyPr wrap="square">
            <a:spAutoFit/>
          </a:bodyPr>
          <a:lstStyle/>
          <a:p/>
          <a:p>
            <a:pPr>
              <a:defRPr sz="2300">
                <a:latin typeface="Gill Sans MT"/>
              </a:defRPr>
            </a:pPr>
            <a:r>
              <a:t>Account name: Blacktown Chinese Christian Church</a:t>
            </a:r>
          </a:p>
        </p:txBody>
      </p:sp>
      <p:pic>
        <p:nvPicPr>
          <p:cNvPr id="9" name="Picture 8" descr="church.png"/>
          <p:cNvPicPr>
            <a:picLocks noChangeAspect="1"/>
          </p:cNvPicPr>
          <p:nvPr/>
        </p:nvPicPr>
        <p:blipFill>
          <a:blip r:embed="rId2"/>
          <a:stretch>
            <a:fillRect/>
          </a:stretch>
        </p:blipFill>
        <p:spPr>
          <a:xfrm>
            <a:off x="4152900" y="342900"/>
            <a:ext cx="914400" cy="914400"/>
          </a:xfrm>
          <a:prstGeom prst="rect">
            <a:avLst/>
          </a:prstGeom>
        </p:spPr>
      </p:pic>
      <p:sp>
        <p:nvSpPr>
          <p:cNvPr id="10" name="Rounded Rectangle 9"/>
          <p:cNvSpPr/>
          <p:nvPr/>
        </p:nvSpPr>
        <p:spPr>
          <a:xfrm>
            <a:off x="4038600" y="154305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5170714" y="1543050"/>
            <a:ext cx="6339840" cy="1143000"/>
          </a:xfrm>
          <a:prstGeom prst="rect">
            <a:avLst/>
          </a:prstGeom>
          <a:noFill/>
        </p:spPr>
        <p:txBody>
          <a:bodyPr wrap="square">
            <a:spAutoFit/>
          </a:bodyPr>
          <a:lstStyle/>
          <a:p/>
          <a:p>
            <a:pPr>
              <a:defRPr sz="2300">
                <a:latin typeface="Gill Sans MT"/>
              </a:defRPr>
            </a:pPr>
            <a:r>
              <a:t>Account number: 4216 50263</a:t>
            </a:r>
          </a:p>
        </p:txBody>
      </p:sp>
      <p:pic>
        <p:nvPicPr>
          <p:cNvPr id="12" name="Picture 11" descr="account_number.png"/>
          <p:cNvPicPr>
            <a:picLocks noChangeAspect="1"/>
          </p:cNvPicPr>
          <p:nvPr/>
        </p:nvPicPr>
        <p:blipFill>
          <a:blip r:embed="rId3"/>
          <a:stretch>
            <a:fillRect/>
          </a:stretch>
        </p:blipFill>
        <p:spPr>
          <a:xfrm>
            <a:off x="4152900" y="1657350"/>
            <a:ext cx="914400" cy="914400"/>
          </a:xfrm>
          <a:prstGeom prst="rect">
            <a:avLst/>
          </a:prstGeom>
        </p:spPr>
      </p:pic>
      <p:sp>
        <p:nvSpPr>
          <p:cNvPr id="13" name="Rounded Rectangle 12"/>
          <p:cNvSpPr/>
          <p:nvPr/>
        </p:nvSpPr>
        <p:spPr>
          <a:xfrm>
            <a:off x="4038600" y="28575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5170714" y="2857500"/>
            <a:ext cx="6339840" cy="1143000"/>
          </a:xfrm>
          <a:prstGeom prst="rect">
            <a:avLst/>
          </a:prstGeom>
          <a:noFill/>
        </p:spPr>
        <p:txBody>
          <a:bodyPr wrap="square">
            <a:spAutoFit/>
          </a:bodyPr>
          <a:lstStyle/>
          <a:p/>
          <a:p>
            <a:pPr>
              <a:defRPr sz="2300">
                <a:latin typeface="Gill Sans MT"/>
              </a:defRPr>
            </a:pPr>
            <a:r>
              <a:t>BSB: 112 - 879</a:t>
            </a:r>
          </a:p>
        </p:txBody>
      </p:sp>
      <p:pic>
        <p:nvPicPr>
          <p:cNvPr id="15" name="Picture 14" descr="bsb.png"/>
          <p:cNvPicPr>
            <a:picLocks noChangeAspect="1"/>
          </p:cNvPicPr>
          <p:nvPr/>
        </p:nvPicPr>
        <p:blipFill>
          <a:blip r:embed="rId4"/>
          <a:stretch>
            <a:fillRect/>
          </a:stretch>
        </p:blipFill>
        <p:spPr>
          <a:xfrm>
            <a:off x="4152900" y="2971800"/>
            <a:ext cx="914400" cy="914400"/>
          </a:xfrm>
          <a:prstGeom prst="rect">
            <a:avLst/>
          </a:prstGeom>
        </p:spPr>
      </p:pic>
      <p:sp>
        <p:nvSpPr>
          <p:cNvPr id="16" name="Rounded Rectangle 15"/>
          <p:cNvSpPr/>
          <p:nvPr/>
        </p:nvSpPr>
        <p:spPr>
          <a:xfrm>
            <a:off x="4038600" y="417195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5170714" y="4171950"/>
            <a:ext cx="6339840" cy="1143000"/>
          </a:xfrm>
          <a:prstGeom prst="rect">
            <a:avLst/>
          </a:prstGeom>
          <a:noFill/>
        </p:spPr>
        <p:txBody>
          <a:bodyPr wrap="square">
            <a:spAutoFit/>
          </a:bodyPr>
          <a:lstStyle/>
          <a:p/>
          <a:p>
            <a:pPr>
              <a:defRPr sz="2300">
                <a:latin typeface="Gill Sans MT"/>
              </a:defRPr>
            </a:pPr>
            <a:r>
              <a:t>Please put in "offering" as the reference</a:t>
            </a:r>
          </a:p>
        </p:txBody>
      </p:sp>
      <p:pic>
        <p:nvPicPr>
          <p:cNvPr id="18" name="Picture 17" descr="hands.png"/>
          <p:cNvPicPr>
            <a:picLocks noChangeAspect="1"/>
          </p:cNvPicPr>
          <p:nvPr/>
        </p:nvPicPr>
        <p:blipFill>
          <a:blip r:embed="rId5"/>
          <a:stretch>
            <a:fillRect/>
          </a:stretch>
        </p:blipFill>
        <p:spPr>
          <a:xfrm>
            <a:off x="4152900" y="4286250"/>
            <a:ext cx="914400" cy="914400"/>
          </a:xfrm>
          <a:prstGeom prst="rect">
            <a:avLst/>
          </a:prstGeom>
        </p:spPr>
      </p:pic>
      <p:sp>
        <p:nvSpPr>
          <p:cNvPr id="19" name="Rounded Rectangle 18"/>
          <p:cNvSpPr/>
          <p:nvPr/>
        </p:nvSpPr>
        <p:spPr>
          <a:xfrm>
            <a:off x="4038600" y="54864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5170714" y="5486400"/>
            <a:ext cx="6339840" cy="1143000"/>
          </a:xfrm>
          <a:prstGeom prst="rect">
            <a:avLst/>
          </a:prstGeom>
          <a:noFill/>
        </p:spPr>
        <p:txBody>
          <a:bodyPr wrap="square">
            <a:spAutoFit/>
          </a:bodyPr>
          <a:lstStyle/>
          <a:p/>
          <a:p>
            <a:pPr>
              <a:defRPr sz="2300">
                <a:latin typeface="Gill Sans MT"/>
              </a:defRPr>
            </a:pPr>
            <a:r>
              <a:t>The offering box is available at the back of the hall</a:t>
            </a:r>
          </a:p>
        </p:txBody>
      </p:sp>
      <p:pic>
        <p:nvPicPr>
          <p:cNvPr id="21" name="Picture 20" descr="box.png"/>
          <p:cNvPicPr>
            <a:picLocks noChangeAspect="1"/>
          </p:cNvPicPr>
          <p:nvPr/>
        </p:nvPicPr>
        <p:blipFill>
          <a:blip r:embed="rId6"/>
          <a:stretch>
            <a:fillRect/>
          </a:stretch>
        </p:blipFill>
        <p:spPr>
          <a:xfrm>
            <a:off x="4152900" y="5600700"/>
            <a:ext cx="914400" cy="914400"/>
          </a:xfrm>
          <a:prstGeom prst="rect">
            <a:avLst/>
          </a:prstGeom>
        </p:spPr>
      </p:pic>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1219200" y="1371600"/>
            <a:ext cx="9753600" cy="3429000"/>
          </a:xfrm>
          <a:prstGeom prst="rect">
            <a:avLst/>
          </a:prstGeom>
          <a:noFill/>
        </p:spPr>
        <p:txBody>
          <a:bodyPr wrap="square">
            <a:spAutoFit/>
          </a:bodyPr>
          <a:lstStyle/>
          <a:p>
            <a:pPr algn="ctr">
              <a:defRPr sz="5000" b="0" i="0" u="none"/>
            </a:pPr>
            <a:r>
              <a:t>Prayer points</a:t>
            </a:r>
          </a:p>
        </p:txBody>
      </p:sp>
      <p:sp>
        <p:nvSpPr>
          <p:cNvPr id="7" name="TextBox 6"/>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1219200" y="1371600"/>
            <a:ext cx="9753600" cy="3429000"/>
          </a:xfrm>
          <a:prstGeom prst="rect">
            <a:avLst/>
          </a:prstGeom>
          <a:noFill/>
        </p:spPr>
        <p:txBody>
          <a:bodyPr wrap="square">
            <a:spAutoFit/>
          </a:bodyPr>
          <a:lstStyle/>
          <a:p>
            <a:pPr algn="ctr">
              <a:defRPr sz="5000" b="0" i="0" u="none"/>
            </a:pPr>
            <a:r>
              <a:t>Mingle time!</a:t>
            </a:r>
          </a:p>
        </p:txBody>
      </p:sp>
      <p:sp>
        <p:nvSpPr>
          <p:cNvPr id="7" name="TextBox 6"/>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So give me faith like Daniel in the lion's den</a:t>
            </a:r>
          </a:p>
          <a:p>
            <a:pPr algn="ctr">
              <a:defRPr sz="3300" b="0"/>
            </a:pPr>
            <a:r>
              <a:t>Give me hope like Moses in the wilderness</a:t>
            </a:r>
          </a:p>
          <a:p>
            <a:pPr algn="ctr">
              <a:defRPr sz="3300" b="0"/>
            </a:pPr>
            <a:r>
              <a:t>Give me a heart like David, Lord be my defense</a:t>
            </a:r>
          </a:p>
          <a:p>
            <a:pPr algn="ctr">
              <a:defRPr sz="3300" b="0"/>
            </a:pPr>
            <a:r>
              <a:t>So I can face my giants with confidence</a:t>
            </a:r>
          </a:p>
          <a:p>
            <a:pPr algn="ctr">
              <a:defRPr sz="3300" b="0"/>
            </a:p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You took a shepherd boy and made him a King</a:t>
            </a:r>
          </a:p>
          <a:p>
            <a:pPr algn="ctr">
              <a:defRPr sz="3300" b="0"/>
            </a:pPr>
            <a:r>
              <a:t>So I'm gonna trust You and give You everything</a:t>
            </a:r>
          </a:p>
          <a:p>
            <a:pPr algn="ctr">
              <a:defRPr sz="3300" b="0"/>
            </a:pPr>
            <a:r>
              <a:t>I'll be a conqueror, 'cause You fight for me</a:t>
            </a:r>
          </a:p>
          <a:p>
            <a:pPr algn="ctr">
              <a:defRPr sz="3300" b="0"/>
            </a:pPr>
            <a:r>
              <a:t>I'll be a champion claiming Your victory</a:t>
            </a:r>
          </a:p>
          <a:p>
            <a:pPr algn="ctr">
              <a:defRPr sz="3300" b="0"/>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So give me faith like Daniel in the lion's den</a:t>
            </a:r>
          </a:p>
          <a:p>
            <a:pPr algn="ctr">
              <a:defRPr sz="3300" b="0"/>
            </a:pPr>
            <a:r>
              <a:t>Give me hope like Moses in the wilderness</a:t>
            </a:r>
          </a:p>
          <a:p>
            <a:pPr algn="ctr">
              <a:defRPr sz="3300" b="0"/>
            </a:pPr>
            <a:r>
              <a:t>Give me a heart like David, Lord be my defense</a:t>
            </a:r>
          </a:p>
          <a:p>
            <a:pPr algn="ctr">
              <a:defRPr sz="3300" b="0"/>
            </a:pPr>
            <a:r>
              <a:t>So I can face my giants with confidence</a:t>
            </a:r>
          </a:p>
          <a:p>
            <a:pPr algn="ctr">
              <a:defRPr sz="3300" b="0"/>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1028700"/>
            <a:ext cx="10972800" cy="5486400"/>
          </a:xfrm>
          <a:prstGeom prst="rect">
            <a:avLst/>
          </a:prstGeom>
          <a:noFill/>
        </p:spPr>
        <p:txBody>
          <a:bodyPr wrap="square">
            <a:spAutoFit/>
          </a:bodyPr>
          <a:lstStyle/>
          <a:p>
            <a:pPr algn="ctr">
              <a:defRPr sz="3300" b="0"/>
            </a:pPr>
            <a:r>
              <a:t>I'm gonna sing and shout and shake the walls</a:t>
            </a:r>
          </a:p>
          <a:p>
            <a:pPr algn="ctr">
              <a:defRPr sz="3300" b="0"/>
            </a:pPr>
            <a:r>
              <a:t>I won't stop until I see them fall</a:t>
            </a:r>
          </a:p>
          <a:p>
            <a:pPr algn="ctr">
              <a:defRPr sz="3300" b="0"/>
            </a:pPr>
            <a:r>
              <a:t>I'm gonna stand up, step out when You call</a:t>
            </a:r>
          </a:p>
          <a:p>
            <a:pPr algn="ctr">
              <a:defRPr sz="3300" b="0"/>
            </a:pPr>
            <a:r>
              <a:t>Jesus, Jesus</a:t>
            </a:r>
          </a:p>
          <a:p>
            <a:pPr algn="ctr">
              <a:defRPr sz="3300" b="0"/>
            </a:pPr>
          </a:p>
        </p:txBody>
      </p:sp>
    </p:spTree>
  </p:cSld>
  <p:clrMapOvr>
    <a:masterClrMapping/>
  </p:clrMapOvr>
</p:sld>
</file>

<file path=ppt/theme/theme1.xml><?xml version="1.0" encoding="utf-8"?>
<a:theme xmlns:a="http://schemas.openxmlformats.org/drawingml/2006/main" name="Office Theme">
  <a:themeElements>
    <a:clrScheme name="Custom 13">
      <a:dk1>
        <a:srgbClr val="010101"/>
      </a:dk1>
      <a:lt1>
        <a:srgbClr val="FFFFFF"/>
      </a:lt1>
      <a:dk2>
        <a:srgbClr val="66484E"/>
      </a:dk2>
      <a:lt2>
        <a:srgbClr val="E6E3E5"/>
      </a:lt2>
      <a:accent1>
        <a:srgbClr val="E4E1DB"/>
      </a:accent1>
      <a:accent2>
        <a:srgbClr val="C08D80"/>
      </a:accent2>
      <a:accent3>
        <a:srgbClr val="D3B9AA"/>
      </a:accent3>
      <a:accent4>
        <a:srgbClr val="C17250"/>
      </a:accent4>
      <a:accent5>
        <a:srgbClr val="6F4838"/>
      </a:accent5>
      <a:accent6>
        <a:srgbClr val="9F5700"/>
      </a:accent6>
      <a:hlink>
        <a:srgbClr val="9F5700"/>
      </a:hlink>
      <a:folHlink>
        <a:srgbClr val="BF8C7F"/>
      </a:folHlink>
    </a:clrScheme>
    <a:fontScheme name="Custom 42">
      <a:majorFont>
        <a:latin typeface="Bodoni MT Condense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3CA24C-CD06-4FED-9400-8722D47B2DE8}">
  <ds:schemaRefs>
    <ds:schemaRef ds:uri="http://schemas.microsoft.com/sharepoint/v3/contenttype/forms"/>
  </ds:schemaRefs>
</ds:datastoreItem>
</file>

<file path=customXml/itemProps2.xml><?xml version="1.0" encoding="utf-8"?>
<ds:datastoreItem xmlns:ds="http://schemas.openxmlformats.org/officeDocument/2006/customXml" ds:itemID="{DA8DECC2-4004-45B0-9152-E844B904755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7B06D1-7850-46BB-A9CE-FFFBBA2716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TM00089993</Template>
  <TotalTime>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Avenir Next LT Pro</vt:lpstr>
      <vt:lpstr>Bodoni MT Condensed</vt:lpstr>
      <vt:lpstr>Calibri</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2022-10-31T03:10:14Z</dcterms:created>
  <dcterms:modified xsi:type="dcterms:W3CDTF">2024-07-29T04:59:59Z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