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5"/>
  </p:notesMasterIdLst>
  <p:handoutMasterIdLst>
    <p:handoutMasterId r:id="rId6"/>
  </p:handout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2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151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983" autoAdjust="0"/>
    <p:restoredTop sz="96012" autoAdjust="0"/>
  </p:normalViewPr>
  <p:slideViewPr>
    <p:cSldViewPr snapToGrid="0">
      <p:cViewPr varScale="1">
        <p:scale>
          <a:sx n="118" d="100"/>
          <a:sy n="118" d="100"/>
        </p:scale>
        <p:origin x="496" y="208"/>
      </p:cViewPr>
      <p:guideLst>
        <p:guide orient="horz" pos="2928"/>
        <p:guide pos="3840"/>
      </p:guideLst>
    </p:cSldViewPr>
  </p:slideViewPr>
  <p:outlineViewPr>
    <p:cViewPr>
      <p:scale>
        <a:sx n="33" d="100"/>
        <a:sy n="33" d="100"/>
      </p:scale>
      <p:origin x="0" y="-5184"/>
    </p:cViewPr>
  </p:outlineViewPr>
  <p:notesTextViewPr>
    <p:cViewPr>
      <p:scale>
        <a:sx n="1" d="1"/>
        <a:sy n="1" d="1"/>
      </p:scale>
      <p:origin x="0" y="0"/>
    </p:cViewPr>
  </p:notesTextViewPr>
  <p:sorterViewPr>
    <p:cViewPr>
      <p:scale>
        <a:sx n="100" d="100"/>
        <a:sy n="100" d="100"/>
      </p:scale>
      <p:origin x="0" y="-5933"/>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8/10/relationships/authors" Target="authors.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50" Type="http://schemas.openxmlformats.org/officeDocument/2006/relationships/slide" Target="slides/slide39.xml"/><Relationship Id="rId51" Type="http://schemas.openxmlformats.org/officeDocument/2006/relationships/slide" Target="slides/slide40.xml"/><Relationship Id="rId52" Type="http://schemas.openxmlformats.org/officeDocument/2006/relationships/slide" Target="slides/slide41.xml"/><Relationship Id="rId53" Type="http://schemas.openxmlformats.org/officeDocument/2006/relationships/slide" Target="slides/slide42.xml"/><Relationship Id="rId54" Type="http://schemas.openxmlformats.org/officeDocument/2006/relationships/slide" Target="slides/slide43.xml"/><Relationship Id="rId55" Type="http://schemas.openxmlformats.org/officeDocument/2006/relationships/slide" Target="slides/slide44.xml"/><Relationship Id="rId56" Type="http://schemas.openxmlformats.org/officeDocument/2006/relationships/slide" Target="slides/slide45.xml"/><Relationship Id="rId57" Type="http://schemas.openxmlformats.org/officeDocument/2006/relationships/slide" Target="slides/slide46.xml"/><Relationship Id="rId58" Type="http://schemas.openxmlformats.org/officeDocument/2006/relationships/slide" Target="slides/slide47.xml"/><Relationship Id="rId59" Type="http://schemas.openxmlformats.org/officeDocument/2006/relationships/slide" Target="slides/slide48.xml"/><Relationship Id="rId60" Type="http://schemas.openxmlformats.org/officeDocument/2006/relationships/slide" Target="slides/slide49.xml"/><Relationship Id="rId61" Type="http://schemas.openxmlformats.org/officeDocument/2006/relationships/slide" Target="slides/slide50.xml"/><Relationship Id="rId62" Type="http://schemas.openxmlformats.org/officeDocument/2006/relationships/slide" Target="slides/slide51.xml"/><Relationship Id="rId63"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68A188-91E3-4091-B70E-E1E6D807C522}" type="datetimeFigureOut">
              <a:rPr lang="en-US" smtClean="0"/>
              <a:t>7/29/24</a:t>
            </a:fld>
            <a:endParaRPr lang="en-US" dirty="0"/>
          </a:p>
        </p:txBody>
      </p:sp>
      <p:sp>
        <p:nvSpPr>
          <p:cNvPr id="4" name="Footer Placeholder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4EE72E-E5A5-44ED-A736-DB8D8EE9B4C6}" type="slidenum">
              <a:rPr lang="en-US" smtClean="0"/>
              <a:t>‹#›</a:t>
            </a:fld>
            <a:endParaRPr lang="en-US" dirty="0"/>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2412-B176-4E06-823F-C66FEB3E21FB}" type="datetimeFigureOut">
              <a:rPr lang="en-US" smtClean="0"/>
              <a:t>7/29/24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42FC2-A162-47B3-989B-571A62414964}" type="slidenum">
              <a:rPr lang="en-US" smtClean="0"/>
              <a:t>‹#›</a:t>
            </a:fld>
            <a:endParaRPr lang="en-US" dirty="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p:nvPr userDrawn="1"/>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3432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745F42-F11E-4295-BA16-71120E66B951}"/>
              </a:ext>
              <a:ext uri="{C183D7F6-B498-43B3-948B-1728B52AA6E4}">
                <adec:decorative xmlns:adec="http://schemas.microsoft.com/office/drawing/2017/decorative" val="1"/>
              </a:ext>
            </a:extLst>
          </p:cNvPr>
          <p:cNvSpPr/>
          <p:nvPr userDrawn="1"/>
        </p:nvSpPr>
        <p:spPr>
          <a:xfrm>
            <a:off x="0" y="2980706"/>
            <a:ext cx="12192000" cy="3877293"/>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
        <p:nvSpPr>
          <p:cNvPr id="7" name="Title 1">
            <a:extLst>
              <a:ext uri="{FF2B5EF4-FFF2-40B4-BE49-F238E27FC236}">
                <a16:creationId xmlns:a16="http://schemas.microsoft.com/office/drawing/2014/main" id="{3036F7FC-6006-4472-BC70-30C283ABC126}"/>
              </a:ext>
            </a:extLst>
          </p:cNvPr>
          <p:cNvSpPr>
            <a:spLocks noGrp="1"/>
          </p:cNvSpPr>
          <p:nvPr>
            <p:ph type="title" hasCustomPrompt="1"/>
          </p:nvPr>
        </p:nvSpPr>
        <p:spPr>
          <a:xfrm>
            <a:off x="540988" y="540000"/>
            <a:ext cx="3884962" cy="2011680"/>
          </a:xfrm>
          <a:prstGeom prst="rect">
            <a:avLst/>
          </a:prstGeom>
        </p:spPr>
        <p:txBody>
          <a:bodyPr anchor="ctr" anchorCtr="0"/>
          <a:lstStyle>
            <a:lvl1pPr algn="ctr">
              <a:defRPr/>
            </a:lvl1pPr>
          </a:lstStyle>
          <a:p>
            <a:pPr algn="ctr"/>
            <a:r>
              <a:rPr lang="en-US" dirty="0"/>
              <a:t>Click to add title</a:t>
            </a:r>
          </a:p>
        </p:txBody>
      </p:sp>
      <p:cxnSp>
        <p:nvCxnSpPr>
          <p:cNvPr id="8" name="Straight Connector 7">
            <a:extLst>
              <a:ext uri="{FF2B5EF4-FFF2-40B4-BE49-F238E27FC236}">
                <a16:creationId xmlns:a16="http://schemas.microsoft.com/office/drawing/2014/main" id="{3265A73B-104E-43C7-BBEC-C2B3D52E1C21}"/>
              </a:ext>
              <a:ext uri="{C183D7F6-B498-43B3-948B-1728B52AA6E4}">
                <adec:decorative xmlns:adec="http://schemas.microsoft.com/office/drawing/2017/decorative" val="1"/>
              </a:ext>
            </a:extLst>
          </p:cNvPr>
          <p:cNvCxnSpPr>
            <a:cxnSpLocks/>
          </p:cNvCxnSpPr>
          <p:nvPr userDrawn="1"/>
        </p:nvCxnSpPr>
        <p:spPr>
          <a:xfrm rot="5400000">
            <a:off x="4714750" y="154584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FE0F1ED-567A-464B-A7AB-53B58F510B08}"/>
              </a:ext>
            </a:extLst>
          </p:cNvPr>
          <p:cNvSpPr>
            <a:spLocks noGrp="1"/>
          </p:cNvSpPr>
          <p:nvPr>
            <p:ph idx="1" hasCustomPrompt="1"/>
          </p:nvPr>
        </p:nvSpPr>
        <p:spPr>
          <a:xfrm>
            <a:off x="5543552" y="540000"/>
            <a:ext cx="6107460" cy="2011680"/>
          </a:xfrm>
          <a:prstGeom prst="rect">
            <a:avLst/>
          </a:prstGeom>
        </p:spPr>
        <p:txBody>
          <a:bodyPr anchor="ctr">
            <a:normAutofit/>
          </a:bodyPr>
          <a:lstStyle>
            <a:lvl1pPr marL="0" indent="0" algn="l">
              <a:lnSpc>
                <a:spcPct val="100000"/>
              </a:lnSpc>
              <a:buNone/>
              <a:defRPr sz="1800"/>
            </a:lvl1pPr>
            <a:lvl2pPr>
              <a:defRPr sz="1800"/>
            </a:lvl2pPr>
            <a:lvl3pPr marL="720000" indent="0">
              <a:buNone/>
              <a:defRPr sz="1800"/>
            </a:lvl3pPr>
            <a:lvl4pPr>
              <a:defRPr sz="1800"/>
            </a:lvl4pPr>
            <a:lvl5pPr marL="14400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4" name="Table Placeholder 3">
            <a:extLst>
              <a:ext uri="{FF2B5EF4-FFF2-40B4-BE49-F238E27FC236}">
                <a16:creationId xmlns:a16="http://schemas.microsoft.com/office/drawing/2014/main" id="{EBDB4AB8-A251-1D19-89FE-D1E389DC72CE}"/>
              </a:ext>
            </a:extLst>
          </p:cNvPr>
          <p:cNvSpPr>
            <a:spLocks noGrp="1"/>
          </p:cNvSpPr>
          <p:nvPr>
            <p:ph type="tbl" sz="quarter" idx="13" hasCustomPrompt="1"/>
          </p:nvPr>
        </p:nvSpPr>
        <p:spPr>
          <a:xfrm>
            <a:off x="540988" y="3487738"/>
            <a:ext cx="11110023" cy="2486025"/>
          </a:xfrm>
          <a:prstGeom prst="rect">
            <a:avLst/>
          </a:prstGeom>
        </p:spPr>
        <p:txBody>
          <a:bodyPr/>
          <a:lstStyle>
            <a:lvl1pPr>
              <a:defRPr/>
            </a:lvl1pPr>
          </a:lstStyle>
          <a:p>
            <a:r>
              <a:rPr lang="en-US" dirty="0"/>
              <a:t>Click icon to insert table</a:t>
            </a:r>
          </a:p>
        </p:txBody>
      </p:sp>
      <p:sp>
        <p:nvSpPr>
          <p:cNvPr id="15" name="Date Placeholder 3">
            <a:extLst>
              <a:ext uri="{FF2B5EF4-FFF2-40B4-BE49-F238E27FC236}">
                <a16:creationId xmlns:a16="http://schemas.microsoft.com/office/drawing/2014/main" id="{F23808ED-A697-419E-B2B9-925BC80462D9}"/>
              </a:ext>
            </a:extLst>
          </p:cNvPr>
          <p:cNvSpPr>
            <a:spLocks noGrp="1"/>
          </p:cNvSpPr>
          <p:nvPr>
            <p:ph type="dt" sz="half" idx="10"/>
          </p:nvPr>
        </p:nvSpPr>
        <p:spPr>
          <a:xfrm>
            <a:off x="541338" y="6401999"/>
            <a:ext cx="2206625" cy="369332"/>
          </a:xfrm>
          <a:prstGeom prst="rect">
            <a:avLst/>
          </a:prstGeo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6" name="Footer Placeholder 4">
            <a:extLst>
              <a:ext uri="{FF2B5EF4-FFF2-40B4-BE49-F238E27FC236}">
                <a16:creationId xmlns:a16="http://schemas.microsoft.com/office/drawing/2014/main" id="{82CBC00E-8DBE-41F7-B5EC-A273F7184936}"/>
              </a:ext>
            </a:extLst>
          </p:cNvPr>
          <p:cNvSpPr>
            <a:spLocks noGrp="1"/>
          </p:cNvSpPr>
          <p:nvPr>
            <p:ph type="ftr" sz="quarter" idx="11"/>
          </p:nvPr>
        </p:nvSpPr>
        <p:spPr>
          <a:xfrm>
            <a:off x="3308350" y="6401999"/>
            <a:ext cx="5575300" cy="369332"/>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7" name="Slide Number Placeholder 5">
            <a:extLst>
              <a:ext uri="{FF2B5EF4-FFF2-40B4-BE49-F238E27FC236}">
                <a16:creationId xmlns:a16="http://schemas.microsoft.com/office/drawing/2014/main" id="{EC8BA04E-DB40-4D07-9B73-37122A902296}"/>
              </a:ext>
            </a:extLst>
          </p:cNvPr>
          <p:cNvSpPr>
            <a:spLocks noGrp="1"/>
          </p:cNvSpPr>
          <p:nvPr>
            <p:ph type="sldNum" sz="quarter" idx="12"/>
          </p:nvPr>
        </p:nvSpPr>
        <p:spPr>
          <a:xfrm>
            <a:off x="9442800" y="6401999"/>
            <a:ext cx="2208212" cy="36933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04231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80A73D-6706-8DB1-BAA5-9EC91EF6D306}"/>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7" name="Title 1">
            <a:extLst>
              <a:ext uri="{FF2B5EF4-FFF2-40B4-BE49-F238E27FC236}">
                <a16:creationId xmlns:a16="http://schemas.microsoft.com/office/drawing/2014/main" id="{55FC5AD6-5EA9-4D31-BA29-EE3AABE22325}"/>
              </a:ext>
            </a:extLst>
          </p:cNvPr>
          <p:cNvSpPr>
            <a:spLocks noGrp="1"/>
          </p:cNvSpPr>
          <p:nvPr>
            <p:ph type="title" hasCustomPrompt="1"/>
          </p:nvPr>
        </p:nvSpPr>
        <p:spPr>
          <a:xfrm>
            <a:off x="7091677" y="548640"/>
            <a:ext cx="4663440" cy="1371600"/>
          </a:xfrm>
          <a:prstGeom prst="rect">
            <a:avLst/>
          </a:prstGeom>
        </p:spPr>
        <p:txBody>
          <a:bodyPr wrap="square" anchor="b" anchorCtr="0">
            <a:normAutofit/>
          </a:bodyPr>
          <a:lstStyle>
            <a:lvl1pPr algn="ctr">
              <a:defRPr/>
            </a:lvl1pPr>
          </a:lstStyle>
          <a:p>
            <a:pPr algn="ctr"/>
            <a:r>
              <a:rPr lang="en-US" dirty="0"/>
              <a:t>Click to add title</a:t>
            </a:r>
          </a:p>
        </p:txBody>
      </p:sp>
      <p:sp>
        <p:nvSpPr>
          <p:cNvPr id="3" name="Content Placeholder 3">
            <a:extLst>
              <a:ext uri="{FF2B5EF4-FFF2-40B4-BE49-F238E27FC236}">
                <a16:creationId xmlns:a16="http://schemas.microsoft.com/office/drawing/2014/main" id="{6A2E018F-B83F-5D9E-94F4-2B1C285CED13}"/>
              </a:ext>
            </a:extLst>
          </p:cNvPr>
          <p:cNvSpPr>
            <a:spLocks noGrp="1"/>
          </p:cNvSpPr>
          <p:nvPr>
            <p:ph sz="quarter" idx="19" hasCustomPrompt="1"/>
          </p:nvPr>
        </p:nvSpPr>
        <p:spPr>
          <a:xfrm>
            <a:off x="548640" y="548640"/>
            <a:ext cx="5575300" cy="5656016"/>
          </a:xfrm>
          <a:prstGeom prst="rect">
            <a:avLst/>
          </a:prstGeom>
        </p:spPr>
        <p:txBody>
          <a:bodyPr>
            <a:noAutofit/>
          </a:bodyPr>
          <a:lstStyle>
            <a:lvl1pPr marL="283464" indent="-283464">
              <a:spcBef>
                <a:spcPts val="500"/>
              </a:spcBef>
              <a:defRPr sz="1800"/>
            </a:lvl1pPr>
            <a:lvl2pPr marL="283464">
              <a:spcBef>
                <a:spcPts val="500"/>
              </a:spcBef>
              <a:defRPr sz="1800"/>
            </a:lvl2pPr>
            <a:lvl3pPr marL="685800" indent="-283464">
              <a:spcBef>
                <a:spcPts val="500"/>
              </a:spcBef>
              <a:defRPr sz="1800"/>
            </a:lvl3pPr>
            <a:lvl4pPr marL="685800">
              <a:spcBef>
                <a:spcPts val="500"/>
              </a:spcBef>
              <a:defRPr sz="1800"/>
            </a:lvl4pPr>
            <a:lvl5pPr marL="1143000" indent="-283464">
              <a:spcBef>
                <a:spcPts val="5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3">
            <a:extLst>
              <a:ext uri="{FF2B5EF4-FFF2-40B4-BE49-F238E27FC236}">
                <a16:creationId xmlns:a16="http://schemas.microsoft.com/office/drawing/2014/main" id="{2266A202-7CFD-8B3B-C33C-D85F06445EC8}"/>
              </a:ext>
            </a:extLst>
          </p:cNvPr>
          <p:cNvSpPr>
            <a:spLocks noGrp="1"/>
          </p:cNvSpPr>
          <p:nvPr>
            <p:ph sz="quarter" idx="18" hasCustomPrompt="1"/>
          </p:nvPr>
        </p:nvSpPr>
        <p:spPr>
          <a:xfrm>
            <a:off x="7091676" y="2751236"/>
            <a:ext cx="4663440" cy="3453420"/>
          </a:xfrm>
          <a:prstGeom prst="rect">
            <a:avLst/>
          </a:prstGeom>
        </p:spPr>
        <p:txBody>
          <a:bodyPr lIns="137160">
            <a:noAutofit/>
          </a:bodyPr>
          <a:lstStyle>
            <a:lvl1pPr marL="342900" indent="-342900">
              <a:spcBef>
                <a:spcPts val="1000"/>
              </a:spcBef>
              <a:buClr>
                <a:schemeClr val="accent5">
                  <a:lumMod val="60000"/>
                  <a:lumOff val="40000"/>
                </a:schemeClr>
              </a:buClr>
              <a:buFont typeface="+mj-lt"/>
              <a:buAutoNum type="arabicPeriod"/>
              <a:defRPr sz="1800"/>
            </a:lvl1pPr>
            <a:lvl2pPr marL="702900" indent="-342900">
              <a:spcBef>
                <a:spcPts val="1000"/>
              </a:spcBef>
              <a:buClr>
                <a:schemeClr val="accent5">
                  <a:lumMod val="60000"/>
                  <a:lumOff val="40000"/>
                </a:schemeClr>
              </a:buClr>
              <a:buFont typeface="+mj-lt"/>
              <a:buAutoNum type="arabicPeriod"/>
              <a:defRPr sz="1800"/>
            </a:lvl2pPr>
            <a:lvl3pPr marL="1139436" indent="-342900">
              <a:spcBef>
                <a:spcPts val="1000"/>
              </a:spcBef>
              <a:buClr>
                <a:schemeClr val="accent5">
                  <a:lumMod val="60000"/>
                  <a:lumOff val="40000"/>
                </a:schemeClr>
              </a:buClr>
              <a:buFont typeface="+mj-lt"/>
              <a:buAutoNum type="arabicPeriod"/>
              <a:defRPr sz="1800"/>
            </a:lvl3pPr>
            <a:lvl4pPr marL="1422900" indent="-342900">
              <a:spcBef>
                <a:spcPts val="1000"/>
              </a:spcBef>
              <a:buClr>
                <a:schemeClr val="accent5">
                  <a:lumMod val="60000"/>
                  <a:lumOff val="40000"/>
                </a:schemeClr>
              </a:buClr>
              <a:buFont typeface="+mj-lt"/>
              <a:buAutoNum type="arabicPeriod"/>
              <a:defRPr sz="1800"/>
            </a:lvl4pPr>
            <a:lvl5pPr marL="1859436" indent="-342900">
              <a:spcBef>
                <a:spcPts val="1000"/>
              </a:spcBef>
              <a:buClr>
                <a:schemeClr val="accent5">
                  <a:lumMod val="60000"/>
                  <a:lumOff val="40000"/>
                </a:schemeClr>
              </a:buClr>
              <a:buFont typeface="+mj-lt"/>
              <a:buAutoNum type="arabicPeriod"/>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a:prstGeom prst="rect">
            <a:avLst/>
          </a:prstGeo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cxnSp>
        <p:nvCxnSpPr>
          <p:cNvPr id="8" name="Straight Connector 7">
            <a:extLst>
              <a:ext uri="{FF2B5EF4-FFF2-40B4-BE49-F238E27FC236}">
                <a16:creationId xmlns:a16="http://schemas.microsoft.com/office/drawing/2014/main" id="{10EFDB4E-BF6D-A408-5BC2-566CFAECDB4A}"/>
              </a:ext>
              <a:ext uri="{C183D7F6-B498-43B3-948B-1728B52AA6E4}">
                <adec:decorative xmlns:adec="http://schemas.microsoft.com/office/drawing/2017/decorative" val="1"/>
              </a:ext>
            </a:extLst>
          </p:cNvPr>
          <p:cNvCxnSpPr>
            <a:cxnSpLocks/>
          </p:cNvCxnSpPr>
          <p:nvPr userDrawn="1"/>
        </p:nvCxnSpPr>
        <p:spPr>
          <a:xfrm>
            <a:off x="914673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313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F848A-75B5-49A0-A26E-E3931F22D975}"/>
              </a:ext>
            </a:extLst>
          </p:cNvPr>
          <p:cNvSpPr>
            <a:spLocks noGrp="1"/>
          </p:cNvSpPr>
          <p:nvPr>
            <p:ph type="ctrTitle" hasCustomPrompt="1"/>
          </p:nvPr>
        </p:nvSpPr>
        <p:spPr>
          <a:xfrm>
            <a:off x="3870326" y="539751"/>
            <a:ext cx="4451349" cy="2082226"/>
          </a:xfrm>
          <a:prstGeom prst="rect">
            <a:avLst/>
          </a:prstGeom>
        </p:spPr>
        <p:txBody>
          <a:bodyPr anchor="b"/>
          <a:lstStyle>
            <a:lvl1pPr algn="ctr">
              <a:defRPr/>
            </a:lvl1pPr>
          </a:lstStyle>
          <a:p>
            <a:r>
              <a:rPr lang="en-US" dirty="0"/>
              <a:t>Click to add title</a:t>
            </a:r>
          </a:p>
        </p:txBody>
      </p:sp>
      <p:sp>
        <p:nvSpPr>
          <p:cNvPr id="8" name="Subtitle 7">
            <a:extLst>
              <a:ext uri="{FF2B5EF4-FFF2-40B4-BE49-F238E27FC236}">
                <a16:creationId xmlns:a16="http://schemas.microsoft.com/office/drawing/2014/main" id="{0D20A319-635D-423F-BBAC-55CDC1785605}"/>
              </a:ext>
            </a:extLst>
          </p:cNvPr>
          <p:cNvSpPr>
            <a:spLocks noGrp="1"/>
          </p:cNvSpPr>
          <p:nvPr>
            <p:ph type="subTitle" idx="1" hasCustomPrompt="1"/>
          </p:nvPr>
        </p:nvSpPr>
        <p:spPr>
          <a:xfrm>
            <a:off x="3870326" y="4248000"/>
            <a:ext cx="4451349" cy="2082226"/>
          </a:xfrm>
          <a:prstGeom prst="rect">
            <a:avLst/>
          </a:prstGeom>
        </p:spPr>
        <p:txBody>
          <a:bodyPr>
            <a:normAutofit/>
          </a:bodyPr>
          <a:lstStyle>
            <a:lvl1pPr marL="0" indent="0" algn="ctr">
              <a:buNone/>
              <a:defRPr sz="1800" i="1"/>
            </a:lvl1pPr>
          </a:lstStyle>
          <a:p>
            <a:r>
              <a:rPr lang="en-US" dirty="0"/>
              <a:t>Click to add subtitle</a:t>
            </a:r>
          </a:p>
        </p:txBody>
      </p:sp>
      <p:grpSp>
        <p:nvGrpSpPr>
          <p:cNvPr id="24" name="Group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59948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hasCustomPrompt="1"/>
          </p:nvPr>
        </p:nvSpPr>
        <p:spPr>
          <a:xfrm>
            <a:off x="2197100" y="1079500"/>
            <a:ext cx="7797799" cy="2543594"/>
          </a:xfrm>
          <a:prstGeom prst="rect">
            <a:avLst/>
          </a:prstGeom>
        </p:spPr>
        <p:txBody>
          <a:bodyPr anchor="b">
            <a:normAutofit/>
          </a:bodyPr>
          <a:lstStyle>
            <a:lvl1pPr algn="ctr">
              <a:defRPr sz="2800"/>
            </a:lvl1pPr>
          </a:lstStyle>
          <a:p>
            <a:r>
              <a:rPr lang="en-US" dirty="0"/>
              <a:t>Click to add title</a:t>
            </a:r>
          </a:p>
        </p:txBody>
      </p:sp>
      <p:grpSp>
        <p:nvGrpSpPr>
          <p:cNvPr id="7" name="Group 6">
            <a:extLst>
              <a:ext uri="{FF2B5EF4-FFF2-40B4-BE49-F238E27FC236}">
                <a16:creationId xmlns:a16="http://schemas.microsoft.com/office/drawing/2014/main" id="{A8224D70-2CA9-3DC4-F002-EC470A48EB82}"/>
              </a:ext>
              <a:ext uri="{C183D7F6-B498-43B3-948B-1728B52AA6E4}">
                <adec:decorative xmlns:adec="http://schemas.microsoft.com/office/drawing/2017/decorative" val="1"/>
              </a:ext>
            </a:extLst>
          </p:cNvPr>
          <p:cNvGrpSpPr/>
          <p:nvPr userDrawn="1"/>
        </p:nvGrpSpPr>
        <p:grpSpPr>
          <a:xfrm>
            <a:off x="9728046" y="4869342"/>
            <a:ext cx="1623711" cy="630920"/>
            <a:chOff x="9588346" y="4824892"/>
            <a:chExt cx="1623711" cy="630920"/>
          </a:xfrm>
        </p:grpSpPr>
        <p:sp>
          <p:nvSpPr>
            <p:cNvPr id="8" name="Freeform: Shape 15">
              <a:extLst>
                <a:ext uri="{FF2B5EF4-FFF2-40B4-BE49-F238E27FC236}">
                  <a16:creationId xmlns:a16="http://schemas.microsoft.com/office/drawing/2014/main" id="{C0B1F33F-4201-2B4E-E8EC-1D07263083EB}"/>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2ED5B178-0506-30BE-93BB-73C02006B988}"/>
                </a:ext>
              </a:extLst>
            </p:cNvPr>
            <p:cNvGrpSpPr/>
            <p:nvPr/>
          </p:nvGrpSpPr>
          <p:grpSpPr>
            <a:xfrm rot="2700000" flipH="1">
              <a:off x="10112436" y="4359902"/>
              <a:ext cx="571820" cy="1620000"/>
              <a:chOff x="8482785" y="4330454"/>
              <a:chExt cx="571820" cy="1620000"/>
            </a:xfrm>
          </p:grpSpPr>
          <p:sp>
            <p:nvSpPr>
              <p:cNvPr id="10" name="Freeform: Shape 17">
                <a:extLst>
                  <a:ext uri="{FF2B5EF4-FFF2-40B4-BE49-F238E27FC236}">
                    <a16:creationId xmlns:a16="http://schemas.microsoft.com/office/drawing/2014/main" id="{B3F854F0-E9B7-2C32-CA3C-FA9719440768}"/>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a:extLst>
                  <a:ext uri="{FF2B5EF4-FFF2-40B4-BE49-F238E27FC236}">
                    <a16:creationId xmlns:a16="http://schemas.microsoft.com/office/drawing/2014/main" id="{E8224CDA-DD93-0DF6-7DD9-8328D1606037}"/>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 name="Straight Connector 11">
            <a:extLst>
              <a:ext uri="{FF2B5EF4-FFF2-40B4-BE49-F238E27FC236}">
                <a16:creationId xmlns:a16="http://schemas.microsoft.com/office/drawing/2014/main" id="{A3FA5F65-B2C5-BB65-83E3-F195EEE49001}"/>
              </a:ext>
              <a:ext uri="{C183D7F6-B498-43B3-948B-1728B52AA6E4}">
                <adec:decorative xmlns:adec="http://schemas.microsoft.com/office/drawing/2017/decorative" val="1"/>
              </a:ext>
            </a:extLst>
          </p:cNvPr>
          <p:cNvCxnSpPr>
            <a:cxnSpLocks/>
          </p:cNvCxnSpPr>
          <p:nvPr userDrawn="1"/>
        </p:nvCxnSpPr>
        <p:spPr>
          <a:xfrm>
            <a:off x="5826000" y="409908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30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D0C49A9B-EBDE-4047-884B-0860623D6391}"/>
              </a:ext>
            </a:extLst>
          </p:cNvPr>
          <p:cNvSpPr>
            <a:spLocks noGrp="1"/>
          </p:cNvSpPr>
          <p:nvPr>
            <p:ph type="ctrTitle" hasCustomPrompt="1"/>
          </p:nvPr>
        </p:nvSpPr>
        <p:spPr>
          <a:xfrm>
            <a:off x="1085851" y="2165174"/>
            <a:ext cx="6118224" cy="1554480"/>
          </a:xfrm>
          <a:prstGeom prst="rect">
            <a:avLst/>
          </a:prstGeom>
        </p:spPr>
        <p:txBody>
          <a:bodyPr anchor="b">
            <a:noAutofit/>
          </a:bodyPr>
          <a:lstStyle>
            <a:lvl1pPr algn="ctr">
              <a:defRPr/>
            </a:lvl1pPr>
          </a:lstStyle>
          <a:p>
            <a:r>
              <a:rPr lang="en-US" dirty="0"/>
              <a:t>Click to add title</a:t>
            </a:r>
          </a:p>
        </p:txBody>
      </p:sp>
      <p:sp>
        <p:nvSpPr>
          <p:cNvPr id="35" name="Picture Placeholder 31">
            <a:extLst>
              <a:ext uri="{FF2B5EF4-FFF2-40B4-BE49-F238E27FC236}">
                <a16:creationId xmlns:a16="http://schemas.microsoft.com/office/drawing/2014/main" id="{99CD77F7-3095-4517-B300-DE93875DE53E}"/>
              </a:ext>
            </a:extLst>
          </p:cNvPr>
          <p:cNvSpPr>
            <a:spLocks noGrp="1"/>
          </p:cNvSpPr>
          <p:nvPr>
            <p:ph type="pic" sz="quarter" idx="13" hasCustomPrompt="1"/>
          </p:nvPr>
        </p:nvSpPr>
        <p:spPr>
          <a:xfrm>
            <a:off x="8329613" y="0"/>
            <a:ext cx="3862387" cy="2286000"/>
          </a:xfrm>
          <a:prstGeom prst="rect">
            <a:avLst/>
          </a:prstGeom>
        </p:spPr>
        <p:txBody>
          <a:bodyPr>
            <a:normAutofit/>
          </a:bodyPr>
          <a:lstStyle>
            <a:lvl1pPr marL="0" indent="0" algn="ctr">
              <a:buNone/>
              <a:defRPr sz="1800"/>
            </a:lvl1pPr>
          </a:lstStyle>
          <a:p>
            <a:r>
              <a:rPr lang="en-US" dirty="0"/>
              <a:t>Click icon to add photo</a:t>
            </a:r>
          </a:p>
        </p:txBody>
      </p:sp>
      <p:sp>
        <p:nvSpPr>
          <p:cNvPr id="36" name="Picture Placeholder 31">
            <a:extLst>
              <a:ext uri="{FF2B5EF4-FFF2-40B4-BE49-F238E27FC236}">
                <a16:creationId xmlns:a16="http://schemas.microsoft.com/office/drawing/2014/main" id="{F31ECFCC-4520-48AB-A8A1-AF9FC0C055B8}"/>
              </a:ext>
            </a:extLst>
          </p:cNvPr>
          <p:cNvSpPr>
            <a:spLocks noGrp="1"/>
          </p:cNvSpPr>
          <p:nvPr>
            <p:ph type="pic" sz="quarter" idx="14" hasCustomPrompt="1"/>
          </p:nvPr>
        </p:nvSpPr>
        <p:spPr>
          <a:xfrm>
            <a:off x="8329200" y="2286000"/>
            <a:ext cx="3862387" cy="2286000"/>
          </a:xfrm>
          <a:prstGeom prst="rect">
            <a:avLst/>
          </a:prstGeom>
        </p:spPr>
        <p:txBody>
          <a:bodyPr>
            <a:normAutofit/>
          </a:bodyPr>
          <a:lstStyle>
            <a:lvl1pPr marL="0" indent="0" algn="ctr">
              <a:buNone/>
              <a:defRPr sz="1800"/>
            </a:lvl1pPr>
          </a:lstStyle>
          <a:p>
            <a:r>
              <a:rPr lang="en-US" dirty="0"/>
              <a:t>Click icon to add photo</a:t>
            </a:r>
          </a:p>
        </p:txBody>
      </p:sp>
      <p:sp>
        <p:nvSpPr>
          <p:cNvPr id="37" name="Picture Placeholder 31">
            <a:extLst>
              <a:ext uri="{FF2B5EF4-FFF2-40B4-BE49-F238E27FC236}">
                <a16:creationId xmlns:a16="http://schemas.microsoft.com/office/drawing/2014/main" id="{0FDBD13C-46E7-4BB9-957D-DE2A5925521A}"/>
              </a:ext>
            </a:extLst>
          </p:cNvPr>
          <p:cNvSpPr>
            <a:spLocks noGrp="1"/>
          </p:cNvSpPr>
          <p:nvPr>
            <p:ph type="pic" sz="quarter" idx="15" hasCustomPrompt="1"/>
          </p:nvPr>
        </p:nvSpPr>
        <p:spPr>
          <a:xfrm>
            <a:off x="8329200" y="4572000"/>
            <a:ext cx="3862387" cy="2286000"/>
          </a:xfrm>
          <a:prstGeom prst="rect">
            <a:avLst/>
          </a:prstGeom>
        </p:spPr>
        <p:txBody>
          <a:bodyPr>
            <a:normAutofit/>
          </a:bodyPr>
          <a:lstStyle>
            <a:lvl1pPr marL="0" indent="0" algn="ctr">
              <a:buNone/>
              <a:defRPr sz="1800"/>
            </a:lvl1pPr>
          </a:lstStyle>
          <a:p>
            <a:r>
              <a:rPr lang="en-US" dirty="0"/>
              <a:t>Click icon to add photo</a:t>
            </a:r>
          </a:p>
        </p:txBody>
      </p:sp>
      <p:grpSp>
        <p:nvGrpSpPr>
          <p:cNvPr id="12" name="Group 11">
            <a:extLst>
              <a:ext uri="{FF2B5EF4-FFF2-40B4-BE49-F238E27FC236}">
                <a16:creationId xmlns:a16="http://schemas.microsoft.com/office/drawing/2014/main" id="{85B40728-32E0-44CE-8C68-1E68245C2999}"/>
              </a:ext>
              <a:ext uri="{C183D7F6-B498-43B3-948B-1728B52AA6E4}">
                <adec:decorative xmlns:adec="http://schemas.microsoft.com/office/drawing/2017/decorative" val="1"/>
              </a:ext>
            </a:extLst>
          </p:cNvPr>
          <p:cNvGrpSpPr/>
          <p:nvPr userDrawn="1"/>
        </p:nvGrpSpPr>
        <p:grpSpPr>
          <a:xfrm>
            <a:off x="3400874" y="4194521"/>
            <a:ext cx="1481845" cy="787628"/>
            <a:chOff x="4987925" y="2840038"/>
            <a:chExt cx="2216150" cy="1177924"/>
          </a:xfrm>
        </p:grpSpPr>
        <p:sp>
          <p:nvSpPr>
            <p:cNvPr id="13" name="Rectangle 12">
              <a:extLst>
                <a:ext uri="{FF2B5EF4-FFF2-40B4-BE49-F238E27FC236}">
                  <a16:creationId xmlns:a16="http://schemas.microsoft.com/office/drawing/2014/main"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4" name="Rectangle 13">
              <a:extLst>
                <a:ext uri="{FF2B5EF4-FFF2-40B4-BE49-F238E27FC236}">
                  <a16:creationId xmlns:a16="http://schemas.microsoft.com/office/drawing/2014/main"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16" name="Group 15">
              <a:extLst>
                <a:ext uri="{FF2B5EF4-FFF2-40B4-BE49-F238E27FC236}">
                  <a16:creationId xmlns:a16="http://schemas.microsoft.com/office/drawing/2014/main" id="{B5A8ECE6-B3E3-4761-A6AD-711AF71EEA0D}"/>
                </a:ext>
              </a:extLst>
            </p:cNvPr>
            <p:cNvGrpSpPr/>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17" name="Group 16">
              <a:extLst>
                <a:ext uri="{FF2B5EF4-FFF2-40B4-BE49-F238E27FC236}">
                  <a16:creationId xmlns:a16="http://schemas.microsoft.com/office/drawing/2014/main" id="{C6703144-DA66-4EFB-B790-4E044756FF37}"/>
                </a:ext>
              </a:extLst>
            </p:cNvPr>
            <p:cNvGrpSpPr/>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id="{63371BE5-97EB-4365-8EDA-4C634155E79F}"/>
                  </a:ext>
                </a:extLst>
              </p:cNvPr>
              <p:cNvGrpSpPr/>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3" name="Straight Connector 22">
                  <a:extLst>
                    <a:ext uri="{FF2B5EF4-FFF2-40B4-BE49-F238E27FC236}">
                      <a16:creationId xmlns:a16="http://schemas.microsoft.com/office/drawing/2014/main"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2E4A2F3-57A7-4529-A621-A36F1E777A4E}"/>
                  </a:ext>
                </a:extLst>
              </p:cNvPr>
              <p:cNvGrpSpPr/>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1" name="Straight Connector 20">
                  <a:extLst>
                    <a:ext uri="{FF2B5EF4-FFF2-40B4-BE49-F238E27FC236}">
                      <a16:creationId xmlns:a16="http://schemas.microsoft.com/office/drawing/2014/main"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035399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a:prstGeom prst="rect">
            <a:avLst/>
          </a:prstGeo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50281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grpSp>
        <p:nvGrpSpPr>
          <p:cNvPr id="23" name="Group 22">
            <a:extLst>
              <a:ext uri="{FF2B5EF4-FFF2-40B4-BE49-F238E27FC236}">
                <a16:creationId xmlns:a16="http://schemas.microsoft.com/office/drawing/2014/main" id="{80A7F6E7-9860-92EA-5B67-56E14B616E48}"/>
              </a:ext>
              <a:ext uri="{C183D7F6-B498-43B3-948B-1728B52AA6E4}">
                <adec:decorative xmlns:adec="http://schemas.microsoft.com/office/drawing/2017/decorative" val="1"/>
              </a:ext>
            </a:extLst>
          </p:cNvPr>
          <p:cNvGrpSpPr/>
          <p:nvPr userDrawn="1"/>
        </p:nvGrpSpPr>
        <p:grpSpPr>
          <a:xfrm>
            <a:off x="5355076" y="6069944"/>
            <a:ext cx="1481845" cy="787628"/>
            <a:chOff x="4987925" y="2840038"/>
            <a:chExt cx="2216150" cy="1177924"/>
          </a:xfrm>
        </p:grpSpPr>
        <p:sp>
          <p:nvSpPr>
            <p:cNvPr id="24" name="Rectangle 23">
              <a:extLst>
                <a:ext uri="{FF2B5EF4-FFF2-40B4-BE49-F238E27FC236}">
                  <a16:creationId xmlns:a16="http://schemas.microsoft.com/office/drawing/2014/main" id="{9AB3D408-4007-1DD4-6810-806C09A4B828}"/>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Rectangle 24">
              <a:extLst>
                <a:ext uri="{FF2B5EF4-FFF2-40B4-BE49-F238E27FC236}">
                  <a16:creationId xmlns:a16="http://schemas.microsoft.com/office/drawing/2014/main" id="{A5E9F70F-BB42-9DBC-6EE6-682CFA6F8B04}"/>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6" name="Rectangle 25">
              <a:extLst>
                <a:ext uri="{FF2B5EF4-FFF2-40B4-BE49-F238E27FC236}">
                  <a16:creationId xmlns:a16="http://schemas.microsoft.com/office/drawing/2014/main" id="{C6E6E9FD-5F25-A766-7DB5-D4B20F00AE80}"/>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27" name="Group 26">
              <a:extLst>
                <a:ext uri="{FF2B5EF4-FFF2-40B4-BE49-F238E27FC236}">
                  <a16:creationId xmlns:a16="http://schemas.microsoft.com/office/drawing/2014/main" id="{221E8B9E-E065-B495-A216-CD595D99287D}"/>
                </a:ext>
              </a:extLst>
            </p:cNvPr>
            <p:cNvGrpSpPr/>
            <p:nvPr/>
          </p:nvGrpSpPr>
          <p:grpSpPr>
            <a:xfrm>
              <a:off x="5614944" y="3117662"/>
              <a:ext cx="1009280" cy="464739"/>
              <a:chOff x="4432859" y="3200647"/>
              <a:chExt cx="1009280" cy="464739"/>
            </a:xfrm>
          </p:grpSpPr>
          <p:sp>
            <p:nvSpPr>
              <p:cNvPr id="35" name="Freeform: Shape 23">
                <a:extLst>
                  <a:ext uri="{FF2B5EF4-FFF2-40B4-BE49-F238E27FC236}">
                    <a16:creationId xmlns:a16="http://schemas.microsoft.com/office/drawing/2014/main" id="{386974DA-4F19-9FCA-9327-0F598C5B08F5}"/>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6" name="Freeform: Shape 24">
                <a:extLst>
                  <a:ext uri="{FF2B5EF4-FFF2-40B4-BE49-F238E27FC236}">
                    <a16:creationId xmlns:a16="http://schemas.microsoft.com/office/drawing/2014/main" id="{39111C5B-8D5E-BD8D-9E91-D7CD38F7434A}"/>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28" name="Group 27">
              <a:extLst>
                <a:ext uri="{FF2B5EF4-FFF2-40B4-BE49-F238E27FC236}">
                  <a16:creationId xmlns:a16="http://schemas.microsoft.com/office/drawing/2014/main" id="{597F1758-8A39-578E-0D55-90BD3DA6F269}"/>
                </a:ext>
              </a:extLst>
            </p:cNvPr>
            <p:cNvGrpSpPr/>
            <p:nvPr/>
          </p:nvGrpSpPr>
          <p:grpSpPr>
            <a:xfrm>
              <a:off x="5679979" y="2915338"/>
              <a:ext cx="1080000" cy="1080000"/>
              <a:chOff x="4497894" y="2998323"/>
              <a:chExt cx="1080000" cy="1080000"/>
            </a:xfrm>
          </p:grpSpPr>
          <p:grpSp>
            <p:nvGrpSpPr>
              <p:cNvPr id="29" name="Group 28">
                <a:extLst>
                  <a:ext uri="{FF2B5EF4-FFF2-40B4-BE49-F238E27FC236}">
                    <a16:creationId xmlns:a16="http://schemas.microsoft.com/office/drawing/2014/main" id="{B2B34500-F7AA-417F-4A2B-5A041E05E0FB}"/>
                  </a:ext>
                </a:extLst>
              </p:cNvPr>
              <p:cNvGrpSpPr/>
              <p:nvPr/>
            </p:nvGrpSpPr>
            <p:grpSpPr>
              <a:xfrm rot="13500000">
                <a:off x="4805524" y="2998323"/>
                <a:ext cx="464739" cy="1080000"/>
                <a:chOff x="4511184" y="2470620"/>
                <a:chExt cx="464739" cy="1080000"/>
              </a:xfrm>
            </p:grpSpPr>
            <p:sp>
              <p:nvSpPr>
                <p:cNvPr id="33" name="Freeform: Shape 21">
                  <a:extLst>
                    <a:ext uri="{FF2B5EF4-FFF2-40B4-BE49-F238E27FC236}">
                      <a16:creationId xmlns:a16="http://schemas.microsoft.com/office/drawing/2014/main" id="{64CB3861-7A05-E933-F70F-4ECA0D2377A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4" name="Straight Connector 33">
                  <a:extLst>
                    <a:ext uri="{FF2B5EF4-FFF2-40B4-BE49-F238E27FC236}">
                      <a16:creationId xmlns:a16="http://schemas.microsoft.com/office/drawing/2014/main" id="{10B38A25-B6EE-48F7-03F2-DB63B69937D8}"/>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6A967FFB-B0EF-8274-ADB4-CD56E46CD77D}"/>
                  </a:ext>
                </a:extLst>
              </p:cNvPr>
              <p:cNvGrpSpPr/>
              <p:nvPr/>
            </p:nvGrpSpPr>
            <p:grpSpPr>
              <a:xfrm rot="8100000" flipH="1">
                <a:off x="4542572" y="2998323"/>
                <a:ext cx="464739" cy="1080000"/>
                <a:chOff x="4511184" y="2470620"/>
                <a:chExt cx="464739" cy="1080000"/>
              </a:xfrm>
            </p:grpSpPr>
            <p:sp>
              <p:nvSpPr>
                <p:cNvPr id="31" name="Freeform: Shape 19">
                  <a:extLst>
                    <a:ext uri="{FF2B5EF4-FFF2-40B4-BE49-F238E27FC236}">
                      <a16:creationId xmlns:a16="http://schemas.microsoft.com/office/drawing/2014/main" id="{C3612FE0-0A56-40D4-FBE5-E4AA9CFA1D7A}"/>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2" name="Straight Connector 31">
                  <a:extLst>
                    <a:ext uri="{FF2B5EF4-FFF2-40B4-BE49-F238E27FC236}">
                      <a16:creationId xmlns:a16="http://schemas.microsoft.com/office/drawing/2014/main" id="{932DBAF5-E3F0-EE31-C92E-8A642F6AF687}"/>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 name="Rectangle 6">
            <a:extLst>
              <a:ext uri="{FF2B5EF4-FFF2-40B4-BE49-F238E27FC236}">
                <a16:creationId xmlns:a16="http://schemas.microsoft.com/office/drawing/2014/main" id="{EDAEE94D-6CE4-F29C-5601-FC2C53BA834C}"/>
              </a:ext>
              <a:ext uri="{C183D7F6-B498-43B3-948B-1728B52AA6E4}">
                <adec:decorative xmlns:adec="http://schemas.microsoft.com/office/drawing/2017/decorative" val="1"/>
              </a:ext>
            </a:extLst>
          </p:cNvPr>
          <p:cNvSpPr/>
          <p:nvPr userDrawn="1"/>
        </p:nvSpPr>
        <p:spPr>
          <a:xfrm>
            <a:off x="0" y="5117124"/>
            <a:ext cx="12192000" cy="174087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97608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grpSp>
        <p:nvGrpSpPr>
          <p:cNvPr id="23" name="Group 22">
            <a:extLst>
              <a:ext uri="{FF2B5EF4-FFF2-40B4-BE49-F238E27FC236}">
                <a16:creationId xmlns:a16="http://schemas.microsoft.com/office/drawing/2014/main" id="{80A7F6E7-9860-92EA-5B67-56E14B616E48}"/>
              </a:ext>
              <a:ext uri="{C183D7F6-B498-43B3-948B-1728B52AA6E4}">
                <adec:decorative xmlns:adec="http://schemas.microsoft.com/office/drawing/2017/decorative" val="1"/>
              </a:ext>
            </a:extLst>
          </p:cNvPr>
          <p:cNvGrpSpPr/>
          <p:nvPr userDrawn="1"/>
        </p:nvGrpSpPr>
        <p:grpSpPr>
          <a:xfrm>
            <a:off x="5355076" y="6069944"/>
            <a:ext cx="1481845" cy="787628"/>
            <a:chOff x="4987925" y="2840038"/>
            <a:chExt cx="2216150" cy="1177924"/>
          </a:xfrm>
        </p:grpSpPr>
        <p:sp>
          <p:nvSpPr>
            <p:cNvPr id="24" name="Rectangle 23">
              <a:extLst>
                <a:ext uri="{FF2B5EF4-FFF2-40B4-BE49-F238E27FC236}">
                  <a16:creationId xmlns:a16="http://schemas.microsoft.com/office/drawing/2014/main" id="{9AB3D408-4007-1DD4-6810-806C09A4B828}"/>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Rectangle 24">
              <a:extLst>
                <a:ext uri="{FF2B5EF4-FFF2-40B4-BE49-F238E27FC236}">
                  <a16:creationId xmlns:a16="http://schemas.microsoft.com/office/drawing/2014/main" id="{A5E9F70F-BB42-9DBC-6EE6-682CFA6F8B04}"/>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6" name="Rectangle 25">
              <a:extLst>
                <a:ext uri="{FF2B5EF4-FFF2-40B4-BE49-F238E27FC236}">
                  <a16:creationId xmlns:a16="http://schemas.microsoft.com/office/drawing/2014/main" id="{C6E6E9FD-5F25-A766-7DB5-D4B20F00AE80}"/>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27" name="Group 26">
              <a:extLst>
                <a:ext uri="{FF2B5EF4-FFF2-40B4-BE49-F238E27FC236}">
                  <a16:creationId xmlns:a16="http://schemas.microsoft.com/office/drawing/2014/main" id="{221E8B9E-E065-B495-A216-CD595D99287D}"/>
                </a:ext>
              </a:extLst>
            </p:cNvPr>
            <p:cNvGrpSpPr/>
            <p:nvPr/>
          </p:nvGrpSpPr>
          <p:grpSpPr>
            <a:xfrm>
              <a:off x="5614944" y="3117662"/>
              <a:ext cx="1009280" cy="464739"/>
              <a:chOff x="4432859" y="3200647"/>
              <a:chExt cx="1009280" cy="464739"/>
            </a:xfrm>
          </p:grpSpPr>
          <p:sp>
            <p:nvSpPr>
              <p:cNvPr id="35" name="Freeform: Shape 23">
                <a:extLst>
                  <a:ext uri="{FF2B5EF4-FFF2-40B4-BE49-F238E27FC236}">
                    <a16:creationId xmlns:a16="http://schemas.microsoft.com/office/drawing/2014/main" id="{386974DA-4F19-9FCA-9327-0F598C5B08F5}"/>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6" name="Freeform: Shape 24">
                <a:extLst>
                  <a:ext uri="{FF2B5EF4-FFF2-40B4-BE49-F238E27FC236}">
                    <a16:creationId xmlns:a16="http://schemas.microsoft.com/office/drawing/2014/main" id="{39111C5B-8D5E-BD8D-9E91-D7CD38F7434A}"/>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28" name="Group 27">
              <a:extLst>
                <a:ext uri="{FF2B5EF4-FFF2-40B4-BE49-F238E27FC236}">
                  <a16:creationId xmlns:a16="http://schemas.microsoft.com/office/drawing/2014/main" id="{597F1758-8A39-578E-0D55-90BD3DA6F269}"/>
                </a:ext>
              </a:extLst>
            </p:cNvPr>
            <p:cNvGrpSpPr/>
            <p:nvPr/>
          </p:nvGrpSpPr>
          <p:grpSpPr>
            <a:xfrm>
              <a:off x="5679979" y="2915338"/>
              <a:ext cx="1080000" cy="1080000"/>
              <a:chOff x="4497894" y="2998323"/>
              <a:chExt cx="1080000" cy="1080000"/>
            </a:xfrm>
          </p:grpSpPr>
          <p:grpSp>
            <p:nvGrpSpPr>
              <p:cNvPr id="29" name="Group 28">
                <a:extLst>
                  <a:ext uri="{FF2B5EF4-FFF2-40B4-BE49-F238E27FC236}">
                    <a16:creationId xmlns:a16="http://schemas.microsoft.com/office/drawing/2014/main" id="{B2B34500-F7AA-417F-4A2B-5A041E05E0FB}"/>
                  </a:ext>
                </a:extLst>
              </p:cNvPr>
              <p:cNvGrpSpPr/>
              <p:nvPr/>
            </p:nvGrpSpPr>
            <p:grpSpPr>
              <a:xfrm rot="13500000">
                <a:off x="4805524" y="2998323"/>
                <a:ext cx="464739" cy="1080000"/>
                <a:chOff x="4511184" y="2470620"/>
                <a:chExt cx="464739" cy="1080000"/>
              </a:xfrm>
            </p:grpSpPr>
            <p:sp>
              <p:nvSpPr>
                <p:cNvPr id="33" name="Freeform: Shape 21">
                  <a:extLst>
                    <a:ext uri="{FF2B5EF4-FFF2-40B4-BE49-F238E27FC236}">
                      <a16:creationId xmlns:a16="http://schemas.microsoft.com/office/drawing/2014/main" id="{64CB3861-7A05-E933-F70F-4ECA0D2377A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4" name="Straight Connector 33">
                  <a:extLst>
                    <a:ext uri="{FF2B5EF4-FFF2-40B4-BE49-F238E27FC236}">
                      <a16:creationId xmlns:a16="http://schemas.microsoft.com/office/drawing/2014/main" id="{10B38A25-B6EE-48F7-03F2-DB63B69937D8}"/>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6A967FFB-B0EF-8274-ADB4-CD56E46CD77D}"/>
                  </a:ext>
                </a:extLst>
              </p:cNvPr>
              <p:cNvGrpSpPr/>
              <p:nvPr/>
            </p:nvGrpSpPr>
            <p:grpSpPr>
              <a:xfrm rot="8100000" flipH="1">
                <a:off x="4542572" y="2998323"/>
                <a:ext cx="464739" cy="1080000"/>
                <a:chOff x="4511184" y="2470620"/>
                <a:chExt cx="464739" cy="1080000"/>
              </a:xfrm>
            </p:grpSpPr>
            <p:sp>
              <p:nvSpPr>
                <p:cNvPr id="31" name="Freeform: Shape 19">
                  <a:extLst>
                    <a:ext uri="{FF2B5EF4-FFF2-40B4-BE49-F238E27FC236}">
                      <a16:creationId xmlns:a16="http://schemas.microsoft.com/office/drawing/2014/main" id="{C3612FE0-0A56-40D4-FBE5-E4AA9CFA1D7A}"/>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2" name="Straight Connector 31">
                  <a:extLst>
                    <a:ext uri="{FF2B5EF4-FFF2-40B4-BE49-F238E27FC236}">
                      <a16:creationId xmlns:a16="http://schemas.microsoft.com/office/drawing/2014/main" id="{932DBAF5-E3F0-EE31-C92E-8A642F6AF687}"/>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 name="Rectangle 6">
            <a:extLst>
              <a:ext uri="{FF2B5EF4-FFF2-40B4-BE49-F238E27FC236}">
                <a16:creationId xmlns:a16="http://schemas.microsoft.com/office/drawing/2014/main" id="{F5A05E34-BFE0-3DD8-0CF4-374ACED97CE1}"/>
              </a:ext>
              <a:ext uri="{C183D7F6-B498-43B3-948B-1728B52AA6E4}">
                <adec:decorative xmlns:adec="http://schemas.microsoft.com/office/drawing/2017/decorative" val="1"/>
              </a:ext>
            </a:extLst>
          </p:cNvPr>
          <p:cNvSpPr/>
          <p:nvPr userDrawn="1"/>
        </p:nvSpPr>
        <p:spPr>
          <a:xfrm>
            <a:off x="0" y="5117124"/>
            <a:ext cx="12192000" cy="174087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54501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grpSp>
        <p:nvGrpSpPr>
          <p:cNvPr id="23" name="Group 22">
            <a:extLst>
              <a:ext uri="{FF2B5EF4-FFF2-40B4-BE49-F238E27FC236}">
                <a16:creationId xmlns:a16="http://schemas.microsoft.com/office/drawing/2014/main" id="{80A7F6E7-9860-92EA-5B67-56E14B616E48}"/>
              </a:ext>
              <a:ext uri="{C183D7F6-B498-43B3-948B-1728B52AA6E4}">
                <adec:decorative xmlns:adec="http://schemas.microsoft.com/office/drawing/2017/decorative" val="1"/>
              </a:ext>
            </a:extLst>
          </p:cNvPr>
          <p:cNvGrpSpPr/>
          <p:nvPr userDrawn="1"/>
        </p:nvGrpSpPr>
        <p:grpSpPr>
          <a:xfrm>
            <a:off x="5355076" y="6069944"/>
            <a:ext cx="1481845" cy="787628"/>
            <a:chOff x="4987925" y="2840038"/>
            <a:chExt cx="2216150" cy="1177924"/>
          </a:xfrm>
        </p:grpSpPr>
        <p:sp>
          <p:nvSpPr>
            <p:cNvPr id="24" name="Rectangle 23">
              <a:extLst>
                <a:ext uri="{FF2B5EF4-FFF2-40B4-BE49-F238E27FC236}">
                  <a16:creationId xmlns:a16="http://schemas.microsoft.com/office/drawing/2014/main" id="{9AB3D408-4007-1DD4-6810-806C09A4B828}"/>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Rectangle 24">
              <a:extLst>
                <a:ext uri="{FF2B5EF4-FFF2-40B4-BE49-F238E27FC236}">
                  <a16:creationId xmlns:a16="http://schemas.microsoft.com/office/drawing/2014/main" id="{A5E9F70F-BB42-9DBC-6EE6-682CFA6F8B04}"/>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6" name="Rectangle 25">
              <a:extLst>
                <a:ext uri="{FF2B5EF4-FFF2-40B4-BE49-F238E27FC236}">
                  <a16:creationId xmlns:a16="http://schemas.microsoft.com/office/drawing/2014/main" id="{C6E6E9FD-5F25-A766-7DB5-D4B20F00AE80}"/>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27" name="Group 26">
              <a:extLst>
                <a:ext uri="{FF2B5EF4-FFF2-40B4-BE49-F238E27FC236}">
                  <a16:creationId xmlns:a16="http://schemas.microsoft.com/office/drawing/2014/main" id="{221E8B9E-E065-B495-A216-CD595D99287D}"/>
                </a:ext>
              </a:extLst>
            </p:cNvPr>
            <p:cNvGrpSpPr/>
            <p:nvPr/>
          </p:nvGrpSpPr>
          <p:grpSpPr>
            <a:xfrm>
              <a:off x="5614944" y="3117662"/>
              <a:ext cx="1009280" cy="464739"/>
              <a:chOff x="4432859" y="3200647"/>
              <a:chExt cx="1009280" cy="464739"/>
            </a:xfrm>
          </p:grpSpPr>
          <p:sp>
            <p:nvSpPr>
              <p:cNvPr id="35" name="Freeform: Shape 23">
                <a:extLst>
                  <a:ext uri="{FF2B5EF4-FFF2-40B4-BE49-F238E27FC236}">
                    <a16:creationId xmlns:a16="http://schemas.microsoft.com/office/drawing/2014/main" id="{386974DA-4F19-9FCA-9327-0F598C5B08F5}"/>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6" name="Freeform: Shape 24">
                <a:extLst>
                  <a:ext uri="{FF2B5EF4-FFF2-40B4-BE49-F238E27FC236}">
                    <a16:creationId xmlns:a16="http://schemas.microsoft.com/office/drawing/2014/main" id="{39111C5B-8D5E-BD8D-9E91-D7CD38F7434A}"/>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28" name="Group 27">
              <a:extLst>
                <a:ext uri="{FF2B5EF4-FFF2-40B4-BE49-F238E27FC236}">
                  <a16:creationId xmlns:a16="http://schemas.microsoft.com/office/drawing/2014/main" id="{597F1758-8A39-578E-0D55-90BD3DA6F269}"/>
                </a:ext>
              </a:extLst>
            </p:cNvPr>
            <p:cNvGrpSpPr/>
            <p:nvPr/>
          </p:nvGrpSpPr>
          <p:grpSpPr>
            <a:xfrm>
              <a:off x="5679979" y="2915338"/>
              <a:ext cx="1080000" cy="1080000"/>
              <a:chOff x="4497894" y="2998323"/>
              <a:chExt cx="1080000" cy="1080000"/>
            </a:xfrm>
          </p:grpSpPr>
          <p:grpSp>
            <p:nvGrpSpPr>
              <p:cNvPr id="29" name="Group 28">
                <a:extLst>
                  <a:ext uri="{FF2B5EF4-FFF2-40B4-BE49-F238E27FC236}">
                    <a16:creationId xmlns:a16="http://schemas.microsoft.com/office/drawing/2014/main" id="{B2B34500-F7AA-417F-4A2B-5A041E05E0FB}"/>
                  </a:ext>
                </a:extLst>
              </p:cNvPr>
              <p:cNvGrpSpPr/>
              <p:nvPr/>
            </p:nvGrpSpPr>
            <p:grpSpPr>
              <a:xfrm rot="13500000">
                <a:off x="4805524" y="2998323"/>
                <a:ext cx="464739" cy="1080000"/>
                <a:chOff x="4511184" y="2470620"/>
                <a:chExt cx="464739" cy="1080000"/>
              </a:xfrm>
            </p:grpSpPr>
            <p:sp>
              <p:nvSpPr>
                <p:cNvPr id="33" name="Freeform: Shape 21">
                  <a:extLst>
                    <a:ext uri="{FF2B5EF4-FFF2-40B4-BE49-F238E27FC236}">
                      <a16:creationId xmlns:a16="http://schemas.microsoft.com/office/drawing/2014/main" id="{64CB3861-7A05-E933-F70F-4ECA0D2377A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4" name="Straight Connector 33">
                  <a:extLst>
                    <a:ext uri="{FF2B5EF4-FFF2-40B4-BE49-F238E27FC236}">
                      <a16:creationId xmlns:a16="http://schemas.microsoft.com/office/drawing/2014/main" id="{10B38A25-B6EE-48F7-03F2-DB63B69937D8}"/>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6A967FFB-B0EF-8274-ADB4-CD56E46CD77D}"/>
                  </a:ext>
                </a:extLst>
              </p:cNvPr>
              <p:cNvGrpSpPr/>
              <p:nvPr/>
            </p:nvGrpSpPr>
            <p:grpSpPr>
              <a:xfrm rot="8100000" flipH="1">
                <a:off x="4542572" y="2998323"/>
                <a:ext cx="464739" cy="1080000"/>
                <a:chOff x="4511184" y="2470620"/>
                <a:chExt cx="464739" cy="1080000"/>
              </a:xfrm>
            </p:grpSpPr>
            <p:sp>
              <p:nvSpPr>
                <p:cNvPr id="31" name="Freeform: Shape 19">
                  <a:extLst>
                    <a:ext uri="{FF2B5EF4-FFF2-40B4-BE49-F238E27FC236}">
                      <a16:creationId xmlns:a16="http://schemas.microsoft.com/office/drawing/2014/main" id="{C3612FE0-0A56-40D4-FBE5-E4AA9CFA1D7A}"/>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2" name="Straight Connector 31">
                  <a:extLst>
                    <a:ext uri="{FF2B5EF4-FFF2-40B4-BE49-F238E27FC236}">
                      <a16:creationId xmlns:a16="http://schemas.microsoft.com/office/drawing/2014/main" id="{932DBAF5-E3F0-EE31-C92E-8A642F6AF687}"/>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7" name="Rectangle 36">
            <a:extLst>
              <a:ext uri="{FF2B5EF4-FFF2-40B4-BE49-F238E27FC236}">
                <a16:creationId xmlns:a16="http://schemas.microsoft.com/office/drawing/2014/main" id="{7CEFCEC1-D9DC-4989-D016-23EFD6D4CD20}"/>
              </a:ext>
              <a:ext uri="{C183D7F6-B498-43B3-948B-1728B52AA6E4}">
                <adec:decorative xmlns:adec="http://schemas.microsoft.com/office/drawing/2017/decorative" val="1"/>
              </a:ext>
            </a:extLst>
          </p:cNvPr>
          <p:cNvSpPr/>
          <p:nvPr userDrawn="1"/>
        </p:nvSpPr>
        <p:spPr>
          <a:xfrm>
            <a:off x="0" y="6069944"/>
            <a:ext cx="12192000" cy="78805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52896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s 2">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a:prstGeom prst="rect">
            <a:avLst/>
          </a:prstGeo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23985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Content ">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7A45527-A259-1C6D-E8B4-514715484B30}"/>
              </a:ext>
              <a:ext uri="{C183D7F6-B498-43B3-948B-1728B52AA6E4}">
                <adec:decorative xmlns:adec="http://schemas.microsoft.com/office/drawing/2017/decorative" val="1"/>
              </a:ext>
            </a:extLst>
          </p:cNvPr>
          <p:cNvSpPr/>
          <p:nvPr userDrawn="1"/>
        </p:nvSpPr>
        <p:spPr>
          <a:xfrm>
            <a:off x="0" y="3245608"/>
            <a:ext cx="12192000" cy="3612392"/>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30000"/>
                </a:prstClr>
              </a:solidFill>
              <a:effectLst/>
              <a:uLnTx/>
              <a:uFillTx/>
              <a:latin typeface="Avenir Next LT Pro Light"/>
              <a:ea typeface="+mn-ea"/>
              <a:cs typeface="+mn-cs"/>
            </a:endParaRPr>
          </a:p>
        </p:txBody>
      </p:sp>
      <p:sp>
        <p:nvSpPr>
          <p:cNvPr id="7" name="Title 1">
            <a:extLst>
              <a:ext uri="{FF2B5EF4-FFF2-40B4-BE49-F238E27FC236}">
                <a16:creationId xmlns:a16="http://schemas.microsoft.com/office/drawing/2014/main" id="{55FC5AD6-5EA9-4D31-BA29-EE3AABE22325}"/>
              </a:ext>
            </a:extLst>
          </p:cNvPr>
          <p:cNvSpPr>
            <a:spLocks noGrp="1"/>
          </p:cNvSpPr>
          <p:nvPr>
            <p:ph type="title" hasCustomPrompt="1"/>
          </p:nvPr>
        </p:nvSpPr>
        <p:spPr>
          <a:xfrm>
            <a:off x="548640" y="548640"/>
            <a:ext cx="3886200" cy="2304288"/>
          </a:xfrm>
          <a:prstGeom prst="rect">
            <a:avLst/>
          </a:prstGeom>
        </p:spPr>
        <p:txBody>
          <a:bodyPr wrap="square" anchor="ctr" anchorCtr="0">
            <a:normAutofit/>
          </a:bodyPr>
          <a:lstStyle>
            <a:lvl1pPr algn="ctr">
              <a:defRPr/>
            </a:lvl1pPr>
          </a:lstStyle>
          <a:p>
            <a:pPr algn="ctr"/>
            <a:r>
              <a:rPr lang="en-US" dirty="0"/>
              <a:t>Click to add title</a:t>
            </a:r>
          </a:p>
        </p:txBody>
      </p:sp>
      <p:sp>
        <p:nvSpPr>
          <p:cNvPr id="4" name="Content Placeholder 3">
            <a:extLst>
              <a:ext uri="{FF2B5EF4-FFF2-40B4-BE49-F238E27FC236}">
                <a16:creationId xmlns:a16="http://schemas.microsoft.com/office/drawing/2014/main" id="{FE4ACBDB-D54B-994A-AD88-E89D37245FAD}"/>
              </a:ext>
            </a:extLst>
          </p:cNvPr>
          <p:cNvSpPr>
            <a:spLocks noGrp="1"/>
          </p:cNvSpPr>
          <p:nvPr>
            <p:ph sz="quarter" idx="17" hasCustomPrompt="1"/>
          </p:nvPr>
        </p:nvSpPr>
        <p:spPr>
          <a:xfrm>
            <a:off x="5534660" y="548641"/>
            <a:ext cx="6130625" cy="2304288"/>
          </a:xfrm>
          <a:prstGeom prst="rect">
            <a:avLst/>
          </a:prstGeom>
        </p:spPr>
        <p:txBody>
          <a:bodyPr anchor="ctr">
            <a:noAutofit/>
          </a:bodyPr>
          <a:lstStyle>
            <a:lvl1pPr marL="512064" indent="-512064">
              <a:lnSpc>
                <a:spcPct val="100000"/>
              </a:lnSpc>
              <a:spcBef>
                <a:spcPts val="1000"/>
              </a:spcBef>
              <a:buClr>
                <a:schemeClr val="accent5">
                  <a:lumMod val="60000"/>
                  <a:lumOff val="40000"/>
                </a:schemeClr>
              </a:buClr>
              <a:buFont typeface="+mj-lt"/>
              <a:buAutoNum type="arabicPeriod"/>
              <a:defRPr sz="1800"/>
            </a:lvl1pPr>
            <a:lvl2pPr marL="702900" indent="-342900">
              <a:lnSpc>
                <a:spcPct val="100000"/>
              </a:lnSpc>
              <a:spcBef>
                <a:spcPts val="1000"/>
              </a:spcBef>
              <a:buClr>
                <a:schemeClr val="accent5">
                  <a:lumMod val="60000"/>
                  <a:lumOff val="40000"/>
                </a:schemeClr>
              </a:buClr>
              <a:buFont typeface="+mj-lt"/>
              <a:buAutoNum type="arabicPeriod"/>
              <a:defRPr sz="1800"/>
            </a:lvl2pPr>
            <a:lvl3pPr marL="1139436" indent="-342900">
              <a:lnSpc>
                <a:spcPct val="100000"/>
              </a:lnSpc>
              <a:spcBef>
                <a:spcPts val="1000"/>
              </a:spcBef>
              <a:buClr>
                <a:schemeClr val="accent5">
                  <a:lumMod val="60000"/>
                  <a:lumOff val="40000"/>
                </a:schemeClr>
              </a:buClr>
              <a:buFont typeface="+mj-lt"/>
              <a:buAutoNum type="arabicPeriod"/>
              <a:defRPr sz="1800"/>
            </a:lvl3pPr>
            <a:lvl4pPr marL="1422900" indent="-342900">
              <a:lnSpc>
                <a:spcPct val="100000"/>
              </a:lnSpc>
              <a:spcBef>
                <a:spcPts val="1000"/>
              </a:spcBef>
              <a:buClr>
                <a:schemeClr val="accent5">
                  <a:lumMod val="60000"/>
                  <a:lumOff val="40000"/>
                </a:schemeClr>
              </a:buClr>
              <a:buFont typeface="+mj-lt"/>
              <a:buAutoNum type="arabicPeriod"/>
              <a:defRPr sz="1800"/>
            </a:lvl4pPr>
            <a:lvl5pPr marL="1859436" indent="-342900">
              <a:lnSpc>
                <a:spcPct val="100000"/>
              </a:lnSpc>
              <a:spcBef>
                <a:spcPts val="1000"/>
              </a:spcBef>
              <a:buClr>
                <a:schemeClr val="accent5">
                  <a:lumMod val="60000"/>
                  <a:lumOff val="40000"/>
                </a:schemeClr>
              </a:buClr>
              <a:buFont typeface="+mj-lt"/>
              <a:buAutoNum type="arabicPeriod"/>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ED8447B1-F82E-026F-7FF0-7E95D361E7A9}"/>
              </a:ext>
            </a:extLst>
          </p:cNvPr>
          <p:cNvSpPr>
            <a:spLocks noGrp="1"/>
          </p:cNvSpPr>
          <p:nvPr>
            <p:ph sz="quarter" idx="18" hasCustomPrompt="1"/>
          </p:nvPr>
        </p:nvSpPr>
        <p:spPr>
          <a:xfrm>
            <a:off x="5520387" y="3735238"/>
            <a:ext cx="6130625" cy="2574120"/>
          </a:xfrm>
          <a:prstGeom prst="rect">
            <a:avLst/>
          </a:prstGeom>
        </p:spPr>
        <p:txBody>
          <a:bodyPr>
            <a:noAutofit/>
          </a:bodyPr>
          <a:lstStyle>
            <a:lvl1pPr marL="0" indent="0">
              <a:lnSpc>
                <a:spcPct val="100000"/>
              </a:lnSpc>
              <a:spcBef>
                <a:spcPts val="1000"/>
              </a:spcBef>
              <a:buNone/>
              <a:defRPr sz="1800"/>
            </a:lvl1pPr>
            <a:lvl2pPr marL="283464" indent="-285750">
              <a:lnSpc>
                <a:spcPct val="100000"/>
              </a:lnSpc>
              <a:spcBef>
                <a:spcPts val="1000"/>
              </a:spcBef>
              <a:buClr>
                <a:schemeClr val="accent5">
                  <a:lumMod val="60000"/>
                  <a:lumOff val="40000"/>
                </a:schemeClr>
              </a:buClr>
              <a:buFont typeface="Wingdings" panose="05000000000000000000" pitchFamily="2" charset="2"/>
              <a:buChar char=""/>
              <a:defRPr sz="1800" i="0"/>
            </a:lvl2pPr>
            <a:lvl3pPr marL="685800" indent="-283464">
              <a:lnSpc>
                <a:spcPct val="100000"/>
              </a:lnSpc>
              <a:spcBef>
                <a:spcPts val="1000"/>
              </a:spcBef>
              <a:buClr>
                <a:schemeClr val="accent5">
                  <a:lumMod val="60000"/>
                  <a:lumOff val="40000"/>
                </a:schemeClr>
              </a:buClr>
              <a:defRPr sz="1800" i="0"/>
            </a:lvl3pPr>
            <a:lvl4pPr marL="685800">
              <a:lnSpc>
                <a:spcPct val="100000"/>
              </a:lnSpc>
              <a:spcBef>
                <a:spcPts val="1000"/>
              </a:spcBef>
              <a:defRPr sz="1800" i="0"/>
            </a:lvl4pPr>
            <a:lvl5pPr indent="-283464">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a:prstGeom prst="rect">
            <a:avLst/>
          </a:prstGeo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91425224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A151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712456"/>
      </p:ext>
    </p:extLst>
  </p:cSld>
  <p:clrMap bg1="dk1" tx1="lt1" bg2="dk2" tx2="lt2" accent1="accent1" accent2="accent2" accent3="accent3" accent4="accent4" accent5="accent5" accent6="accent6" hlink="hlink" folHlink="folHlink"/>
  <p:sldLayoutIdLst>
    <p:sldLayoutId id="2147483667" r:id="rId1"/>
    <p:sldLayoutId id="2147483694" r:id="rId2"/>
    <p:sldLayoutId id="2147483695" r:id="rId3"/>
    <p:sldLayoutId id="2147483696" r:id="rId4"/>
    <p:sldLayoutId id="2147483697" r:id="rId5"/>
    <p:sldLayoutId id="2147483703" r:id="rId6"/>
    <p:sldLayoutId id="2147483704" r:id="rId7"/>
    <p:sldLayoutId id="2147483700" r:id="rId8"/>
    <p:sldLayoutId id="2147483701" r:id="rId9"/>
    <p:sldLayoutId id="2147483698" r:id="rId10"/>
    <p:sldLayoutId id="2147483699" r:id="rId11"/>
    <p:sldLayoutId id="2147483702" r:id="rId12"/>
  </p:sldLayoutIdLst>
  <p:hf sldNum="0" hdr="0" ft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2000" cy="6858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1219200" y="342900"/>
            <a:ext cx="9753600" cy="3429000"/>
          </a:xfrm>
          <a:prstGeom prst="rect">
            <a:avLst/>
          </a:prstGeom>
          <a:noFill/>
        </p:spPr>
        <p:txBody>
          <a:bodyPr wrap="square">
            <a:spAutoFit/>
          </a:bodyPr>
          <a:lstStyle/>
          <a:p>
            <a:pPr algn="ctr">
              <a:defRPr sz="3000" b="1" i="0" u="none">
                <a:solidFill>
                  <a:srgbClr val="000000"/>
                </a:solidFill>
              </a:defRPr>
            </a:pPr>
            <a:r>
              <a:t>Blacktown Chinese Christian Church</a:t>
            </a:r>
          </a:p>
        </p:txBody>
      </p:sp>
      <p:sp>
        <p:nvSpPr>
          <p:cNvPr id="4" name="TextBox 3"/>
          <p:cNvSpPr txBox="1"/>
          <p:nvPr/>
        </p:nvSpPr>
        <p:spPr>
          <a:xfrm>
            <a:off x="1219200" y="1028700"/>
            <a:ext cx="9753600" cy="3429000"/>
          </a:xfrm>
          <a:prstGeom prst="rect">
            <a:avLst/>
          </a:prstGeom>
          <a:noFill/>
        </p:spPr>
        <p:txBody>
          <a:bodyPr wrap="square">
            <a:spAutoFit/>
          </a:bodyPr>
          <a:lstStyle/>
          <a:p>
            <a:pPr algn="ctr">
              <a:defRPr sz="2300" b="1" i="0" u="none">
                <a:solidFill>
                  <a:srgbClr val="000000"/>
                </a:solidFill>
              </a:defRPr>
            </a:pPr>
            <a:r>
              <a:t>Welcome to Our English Service</a:t>
            </a:r>
            <a:br/>
            <a:r>
              <a:t>28.09.2025</a:t>
            </a:r>
          </a:p>
        </p:txBody>
      </p:sp>
      <p:sp>
        <p:nvSpPr>
          <p:cNvPr id="5" name="TextBox 4"/>
          <p:cNvSpPr txBox="1"/>
          <p:nvPr/>
        </p:nvSpPr>
        <p:spPr>
          <a:xfrm>
            <a:off x="1219200" y="2400300"/>
            <a:ext cx="9753600" cy="3429000"/>
          </a:xfrm>
          <a:prstGeom prst="rect">
            <a:avLst/>
          </a:prstGeom>
          <a:noFill/>
        </p:spPr>
        <p:txBody>
          <a:bodyPr wrap="square">
            <a:spAutoFit/>
          </a:bodyPr>
          <a:lstStyle/>
          <a:p>
            <a:pPr algn="ctr">
              <a:defRPr sz="2000" b="1" i="0" u="sng">
                <a:solidFill>
                  <a:srgbClr val="7030A0"/>
                </a:solidFill>
              </a:defRPr>
            </a:pPr>
            <a:r>
              <a:t>English Service 9:45 – 11:00 am</a:t>
            </a:r>
          </a:p>
        </p:txBody>
      </p:sp>
      <p:sp>
        <p:nvSpPr>
          <p:cNvPr id="6" name="TextBox 5"/>
          <p:cNvSpPr txBox="1"/>
          <p:nvPr/>
        </p:nvSpPr>
        <p:spPr>
          <a:xfrm>
            <a:off x="1219200" y="2743200"/>
            <a:ext cx="9753600" cy="3429000"/>
          </a:xfrm>
          <a:prstGeom prst="rect">
            <a:avLst/>
          </a:prstGeom>
          <a:noFill/>
        </p:spPr>
        <p:txBody>
          <a:bodyPr wrap="square">
            <a:spAutoFit/>
          </a:bodyPr>
          <a:lstStyle/>
          <a:p>
            <a:pPr algn="l">
              <a:defRPr sz="2000" b="1" i="0" u="none">
                <a:solidFill>
                  <a:srgbClr val="000000"/>
                </a:solidFill>
              </a:defRPr>
            </a:pPr>
            <a:r>
              <a:t>Worship Songs:</a:t>
            </a:r>
            <a:br/>
            <a:br/>
            <a:br/>
            <a:r>
              <a:t>Passage:</a:t>
            </a:r>
            <a:br/>
            <a:r>
              <a:t>Speaker:</a:t>
            </a:r>
            <a:br/>
            <a:r>
              <a:t>Topic:</a:t>
            </a:r>
            <a:br/>
            <a:r>
              <a:t>Response Song:</a:t>
            </a:r>
            <a:br/>
            <a:r>
              <a:t>Announcements and Closing Prayer</a:t>
            </a:r>
            <a:br/>
            <a:r>
              <a:t>Benediction</a:t>
            </a:r>
          </a:p>
        </p:txBody>
      </p:sp>
      <p:sp>
        <p:nvSpPr>
          <p:cNvPr id="7" name="TextBox 6"/>
          <p:cNvSpPr txBox="1"/>
          <p:nvPr/>
        </p:nvSpPr>
        <p:spPr>
          <a:xfrm>
            <a:off x="1219200" y="2743200"/>
            <a:ext cx="9753600" cy="3429000"/>
          </a:xfrm>
          <a:prstGeom prst="rect">
            <a:avLst/>
          </a:prstGeom>
          <a:noFill/>
        </p:spPr>
        <p:txBody>
          <a:bodyPr wrap="square">
            <a:spAutoFit/>
          </a:bodyPr>
          <a:lstStyle/>
          <a:p>
            <a:pPr algn="ctr">
              <a:defRPr sz="2000" b="0" i="0" u="none">
                <a:solidFill>
                  <a:srgbClr val="000000"/>
                </a:solidFill>
              </a:defRPr>
            </a:pPr>
            <a:r>
              <a:t>How Deep The Fathers Love For Us</a:t>
            </a:r>
            <a:br/>
            <a:r>
              <a:t>In Christ Alone</a:t>
            </a:r>
            <a:br/>
            <a:r>
              <a:t>What A Beautiful Name</a:t>
            </a:r>
            <a:br/>
            <a:r>
              <a:t>Acts 9:1-16</a:t>
            </a:r>
            <a:br/>
            <a:r>
              <a:t>Xavier Lakshmanan</a:t>
            </a:r>
            <a:br/>
            <a:r>
              <a:t>Paul the Apostle</a:t>
            </a:r>
            <a:br/>
            <a:r>
              <a:t>TBA</a:t>
            </a:r>
            <a:b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Why should I gain from His reward?</a:t>
            </a:r>
          </a:p>
          <a:p>
            <a:pPr algn="ctr">
              <a:defRPr sz="3300" b="0"/>
            </a:pPr>
            <a:r>
              <a:t>I cannot give an answer</a:t>
            </a:r>
          </a:p>
          <a:p>
            <a:pPr algn="ctr">
              <a:defRPr sz="3300" b="0"/>
            </a:pPr>
            <a:r>
              <a:t>But this I know with all my heart</a:t>
            </a:r>
          </a:p>
          <a:p>
            <a:pPr algn="ctr">
              <a:defRPr sz="3300" b="0"/>
            </a:pPr>
            <a:r>
              <a:t>His wounds have paid my ransom</a:t>
            </a:r>
          </a:p>
          <a:p>
            <a:pPr algn="ctr">
              <a:defRPr sz="3300" b="0"/>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In Christ Alone</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In Christ alone my hope is found</a:t>
            </a:r>
          </a:p>
          <a:p>
            <a:pPr algn="ctr">
              <a:defRPr sz="3300" b="0"/>
            </a:pPr>
            <a:r>
              <a:t>He is my light, my strength, my song</a:t>
            </a:r>
          </a:p>
          <a:p>
            <a:pPr algn="ctr">
              <a:defRPr sz="3300" b="0"/>
            </a:pPr>
            <a:r>
              <a:t>This Cornerstone, this solid Ground</a:t>
            </a:r>
          </a:p>
          <a:p>
            <a:pPr algn="ctr">
              <a:defRPr sz="3300" b="0"/>
            </a:pPr>
            <a:r>
              <a:t>Firm through the fiercest drought and storm</a:t>
            </a:r>
          </a:p>
          <a:p>
            <a:pPr algn="ctr">
              <a:defRPr sz="3300" b="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heights of love, what depths of peace</a:t>
            </a:r>
          </a:p>
          <a:p>
            <a:pPr algn="ctr">
              <a:defRPr sz="3300" b="0"/>
            </a:pPr>
            <a:r>
              <a:t>When fears are stilled, when strivings cease</a:t>
            </a:r>
          </a:p>
          <a:p>
            <a:pPr algn="ctr">
              <a:defRPr sz="3300" b="0"/>
            </a:pPr>
            <a:r>
              <a:t>My comforter, my All in All</a:t>
            </a:r>
          </a:p>
          <a:p>
            <a:pPr algn="ctr">
              <a:defRPr sz="3300" b="0"/>
            </a:pPr>
            <a:r>
              <a:t>Here in the love of Christ I stand</a:t>
            </a:r>
          </a:p>
          <a:p>
            <a:pPr algn="ctr">
              <a:defRPr sz="3300" b="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In Christ alone, who took on flesh</a:t>
            </a:r>
          </a:p>
          <a:p>
            <a:pPr algn="ctr">
              <a:defRPr sz="3300" b="0"/>
            </a:pPr>
            <a:r>
              <a:t>Fullness of God in helpless babe</a:t>
            </a:r>
          </a:p>
          <a:p>
            <a:pPr algn="ctr">
              <a:defRPr sz="3300" b="0"/>
            </a:pPr>
            <a:r>
              <a:t>This gift of love and righteousness</a:t>
            </a:r>
          </a:p>
          <a:p>
            <a:pPr algn="ctr">
              <a:defRPr sz="3300" b="0"/>
            </a:pPr>
            <a:r>
              <a:t>Scorned by the ones He came to save</a:t>
            </a:r>
          </a:p>
          <a:p>
            <a:pPr algn="ctr">
              <a:defRPr sz="3300" b="0"/>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'Til on that cross as Jesus died</a:t>
            </a:r>
          </a:p>
          <a:p>
            <a:pPr algn="ctr">
              <a:defRPr sz="3300" b="0"/>
            </a:pPr>
            <a:r>
              <a:t>The wrath of God was satisfied</a:t>
            </a:r>
          </a:p>
          <a:p>
            <a:pPr algn="ctr">
              <a:defRPr sz="3300" b="0"/>
            </a:pPr>
            <a:r>
              <a:t>For every sin on Him was laid</a:t>
            </a:r>
          </a:p>
          <a:p>
            <a:pPr algn="ctr">
              <a:defRPr sz="3300" b="0"/>
            </a:pPr>
            <a:r>
              <a:t>Here in the death of Christ I live, I live</a:t>
            </a:r>
          </a:p>
          <a:p>
            <a:pPr algn="ctr">
              <a:defRPr sz="3300" b="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There in the ground His body lay</a:t>
            </a:r>
          </a:p>
          <a:p>
            <a:pPr algn="ctr">
              <a:defRPr sz="3300" b="0"/>
            </a:pPr>
            <a:r>
              <a:t>Light of the world by darkness slain</a:t>
            </a:r>
          </a:p>
          <a:p>
            <a:pPr algn="ctr">
              <a:defRPr sz="3300" b="0"/>
            </a:pPr>
            <a:r>
              <a:t>Then bursting forth in glorious day</a:t>
            </a:r>
          </a:p>
          <a:p>
            <a:pPr algn="ctr">
              <a:defRPr sz="3300" b="0"/>
            </a:pPr>
            <a:r>
              <a:t>Up from the grave He rose again</a:t>
            </a:r>
          </a:p>
          <a:p>
            <a:pPr algn="ctr">
              <a:defRPr sz="3300" b="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And as He stands in victory</a:t>
            </a:r>
          </a:p>
          <a:p>
            <a:pPr algn="ctr">
              <a:defRPr sz="3300" b="0"/>
            </a:pPr>
            <a:r>
              <a:t>Sin’s curse has lost its grip on me</a:t>
            </a:r>
          </a:p>
          <a:p>
            <a:pPr algn="ctr">
              <a:defRPr sz="3300" b="0"/>
            </a:pPr>
            <a:r>
              <a:t>For I am His and He is mine</a:t>
            </a:r>
          </a:p>
          <a:p>
            <a:pPr algn="ctr">
              <a:defRPr sz="3300" b="0"/>
            </a:pPr>
            <a:r>
              <a:t>Bought with the precious blood of Christ</a:t>
            </a:r>
          </a:p>
          <a:p>
            <a:pPr algn="ctr">
              <a:defRPr sz="3300" b="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No guilt in life, no fear in death</a:t>
            </a:r>
          </a:p>
          <a:p>
            <a:pPr algn="ctr">
              <a:defRPr sz="3300" b="0"/>
            </a:pPr>
            <a:r>
              <a:t>This is the power of Christ in me</a:t>
            </a:r>
          </a:p>
          <a:p>
            <a:pPr algn="ctr">
              <a:defRPr sz="3300" b="0"/>
            </a:pPr>
            <a:r>
              <a:t>From life’s first cry to final breath</a:t>
            </a:r>
          </a:p>
          <a:p>
            <a:pPr algn="ctr">
              <a:defRPr sz="3300" b="0"/>
            </a:pPr>
            <a:r>
              <a:t>Jesus commands my destiny</a:t>
            </a:r>
          </a:p>
          <a:p>
            <a:pPr algn="ctr">
              <a:defRPr sz="3300" b="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No power of hell, no scheme of man</a:t>
            </a:r>
          </a:p>
          <a:p>
            <a:pPr algn="ctr">
              <a:defRPr sz="3300" b="0"/>
            </a:pPr>
            <a:r>
              <a:t>Can ever pluck me from His hand</a:t>
            </a:r>
          </a:p>
          <a:p>
            <a:pPr algn="ctr">
              <a:defRPr sz="3300" b="0"/>
            </a:pPr>
            <a:r>
              <a:t>Til He returns or calls me home</a:t>
            </a:r>
          </a:p>
          <a:p>
            <a:pPr algn="ctr">
              <a:defRPr sz="3300" b="0"/>
            </a:pPr>
            <a:r>
              <a:t>Here in the power of Christ I’ll stand</a:t>
            </a:r>
          </a:p>
          <a:p>
            <a:pPr algn="ctr">
              <a:defRPr sz="3300" b="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BCCC english service</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Till He returns or calls me home</a:t>
            </a:r>
          </a:p>
          <a:p>
            <a:pPr algn="ctr">
              <a:defRPr sz="3300" b="0"/>
            </a:pPr>
            <a:r>
              <a:t>Here in the power of Christ I’ll stand</a:t>
            </a:r>
          </a:p>
          <a:p>
            <a:pPr algn="ctr">
              <a:defRPr sz="3300" b="0"/>
            </a:pPr>
            <a:r>
              <a:t>Here in the power of Christ we stand</a:t>
            </a:r>
          </a:p>
          <a:p>
            <a:pPr algn="ctr">
              <a:defRPr sz="3300" b="0"/>
            </a:p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What A Beautiful Name</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 were the Word at the beginning</a:t>
            </a:r>
          </a:p>
          <a:p>
            <a:pPr algn="ctr">
              <a:defRPr sz="3300" b="0"/>
            </a:pPr>
            <a:r>
              <a:t>One with God the Lord Most High</a:t>
            </a:r>
          </a:p>
          <a:p>
            <a:pPr algn="ctr">
              <a:defRPr sz="3300" b="0"/>
            </a:pPr>
            <a:r>
              <a:t>Your hidden glory in creation</a:t>
            </a:r>
          </a:p>
          <a:p>
            <a:pPr algn="ctr">
              <a:defRPr sz="3300" b="0"/>
            </a:pPr>
            <a:r>
              <a:t>Now revealed in You our Christ</a:t>
            </a:r>
          </a:p>
          <a:p>
            <a:pPr algn="ctr">
              <a:defRPr sz="3300" b="0"/>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beautiful Name it is</a:t>
            </a:r>
          </a:p>
          <a:p>
            <a:pPr algn="ctr">
              <a:defRPr sz="3300" b="0"/>
            </a:pPr>
            <a:r>
              <a:t>What a beautiful Name it is</a:t>
            </a:r>
          </a:p>
          <a:p>
            <a:pPr algn="ctr">
              <a:defRPr sz="3300" b="0"/>
            </a:pPr>
            <a:r>
              <a:t>The Name of Jesus Christ my King</a:t>
            </a:r>
          </a:p>
          <a:p>
            <a:pPr algn="ctr">
              <a:defRPr sz="3300" b="0"/>
            </a:pPr>
          </a:p>
          <a:p>
            <a:pPr algn="ctr">
              <a:defRPr sz="3300" b="0"/>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beautiful Name it is</a:t>
            </a:r>
          </a:p>
          <a:p>
            <a:pPr algn="ctr">
              <a:defRPr sz="3300" b="0"/>
            </a:pPr>
            <a:r>
              <a:t>Nothing compares to this</a:t>
            </a:r>
          </a:p>
          <a:p>
            <a:pPr algn="ctr">
              <a:defRPr sz="3300" b="0"/>
            </a:pPr>
            <a:r>
              <a:t>What a beautiful Name it is</a:t>
            </a:r>
          </a:p>
          <a:p>
            <a:pPr algn="ctr">
              <a:defRPr sz="3300" b="0"/>
            </a:pPr>
            <a:r>
              <a:t>The Name of Jesus</a:t>
            </a:r>
          </a:p>
          <a:p>
            <a:pPr algn="ctr">
              <a:defRPr sz="3300" b="0"/>
            </a:p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 didn't want heaven without us</a:t>
            </a:r>
          </a:p>
          <a:p>
            <a:pPr algn="ctr">
              <a:defRPr sz="3300" b="0"/>
            </a:pPr>
            <a:r>
              <a:t>So Jesus You brought heaven down</a:t>
            </a:r>
          </a:p>
          <a:p>
            <a:pPr algn="ctr">
              <a:defRPr sz="3300" b="0"/>
            </a:pPr>
            <a:r>
              <a:t>My sin was great Your love was greater</a:t>
            </a:r>
          </a:p>
          <a:p>
            <a:pPr algn="ctr">
              <a:defRPr sz="3300" b="0"/>
            </a:pPr>
            <a:r>
              <a:t>What could separate us now?</a:t>
            </a:r>
          </a:p>
          <a:p>
            <a:pPr algn="ctr">
              <a:defRPr sz="3300" b="0"/>
            </a:p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wonderful Name it is</a:t>
            </a:r>
          </a:p>
          <a:p>
            <a:pPr algn="ctr">
              <a:defRPr sz="3300" b="0"/>
            </a:pPr>
            <a:r>
              <a:t>What a wonderful Name it is</a:t>
            </a:r>
          </a:p>
          <a:p>
            <a:pPr algn="ctr">
              <a:defRPr sz="3300" b="0"/>
            </a:pPr>
            <a:r>
              <a:t>The Name of Jesus Christ my King</a:t>
            </a:r>
          </a:p>
          <a:p>
            <a:pPr algn="ctr">
              <a:defRPr sz="3300" b="0"/>
            </a:pPr>
          </a:p>
          <a:p>
            <a:pPr algn="ctr">
              <a:defRPr sz="3300" b="0"/>
            </a:p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wonderful Name it is</a:t>
            </a:r>
          </a:p>
          <a:p>
            <a:pPr algn="ctr">
              <a:defRPr sz="3300" b="0"/>
            </a:pPr>
            <a:r>
              <a:t>Nothing compares to this</a:t>
            </a:r>
          </a:p>
          <a:p>
            <a:pPr algn="ctr">
              <a:defRPr sz="3300" b="0"/>
            </a:pPr>
            <a:r>
              <a:t>What a wonderful Name it is</a:t>
            </a:r>
          </a:p>
          <a:p>
            <a:pPr algn="ctr">
              <a:defRPr sz="3300" b="0"/>
            </a:pPr>
            <a:r>
              <a:t>The Name of Jesus</a:t>
            </a:r>
          </a:p>
          <a:p>
            <a:pPr algn="ctr">
              <a:defRPr sz="3300" b="0"/>
            </a:p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wonderful Name it is</a:t>
            </a:r>
          </a:p>
          <a:p>
            <a:pPr algn="ctr">
              <a:defRPr sz="3300" b="0"/>
            </a:pPr>
            <a:r>
              <a:t>The Name of Jesus</a:t>
            </a:r>
          </a:p>
          <a:p>
            <a:pPr algn="ctr">
              <a:defRPr sz="3300" b="0"/>
            </a:p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Death could not hold You</a:t>
            </a:r>
          </a:p>
          <a:p>
            <a:pPr algn="ctr">
              <a:defRPr sz="3300" b="0"/>
            </a:pPr>
            <a:r>
              <a:t>The veil tore before You</a:t>
            </a:r>
          </a:p>
          <a:p>
            <a:pPr algn="ctr">
              <a:defRPr sz="3300" b="0"/>
            </a:pPr>
            <a:r>
              <a:t>You silenced the boast of sin and grave</a:t>
            </a:r>
          </a:p>
          <a:p>
            <a:pPr algn="ctr">
              <a:defRPr sz="3300" b="0"/>
            </a:pPr>
          </a:p>
          <a:p>
            <a:pPr algn="ctr">
              <a:defRPr sz="3300" b="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685800"/>
            <a:ext cx="4876800" cy="5486400"/>
          </a:xfrm>
          <a:prstGeom prst="rect">
            <a:avLst/>
          </a:prstGeom>
          <a:noFill/>
        </p:spPr>
        <p:txBody>
          <a:bodyPr wrap="square">
            <a:spAutoFit/>
          </a:bodyPr>
          <a:lstStyle/>
          <a:p>
            <a:pPr>
              <a:defRPr sz="4000"/>
            </a:pPr>
            <a:r>
              <a:t>Please keep all phones on silent</a:t>
            </a:r>
          </a:p>
        </p:txBody>
      </p:sp>
      <p:pic>
        <p:nvPicPr>
          <p:cNvPr id="3" name="Picture 2" descr="Phone.png"/>
          <p:cNvPicPr>
            <a:picLocks noChangeAspect="1"/>
          </p:cNvPicPr>
          <p:nvPr/>
        </p:nvPicPr>
        <p:blipFill>
          <a:blip r:embed="rId2"/>
          <a:stretch>
            <a:fillRect/>
          </a:stretch>
        </p:blipFill>
        <p:spPr>
          <a:xfrm>
            <a:off x="6019800" y="685800"/>
            <a:ext cx="5486400" cy="548640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The heavens are roaring</a:t>
            </a:r>
          </a:p>
          <a:p>
            <a:pPr algn="ctr">
              <a:defRPr sz="3300" b="0"/>
            </a:pPr>
            <a:r>
              <a:t>The praise of Your glory</a:t>
            </a:r>
          </a:p>
          <a:p>
            <a:pPr algn="ctr">
              <a:defRPr sz="3300" b="0"/>
            </a:pPr>
            <a:r>
              <a:t>For You are raised to life again</a:t>
            </a:r>
          </a:p>
          <a:p>
            <a:pPr algn="ctr">
              <a:defRPr sz="3300" b="0"/>
            </a:pP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 have no rival</a:t>
            </a:r>
          </a:p>
          <a:p>
            <a:pPr algn="ctr">
              <a:defRPr sz="3300" b="0"/>
            </a:pPr>
            <a:r>
              <a:t>You have no equal</a:t>
            </a:r>
          </a:p>
          <a:p>
            <a:pPr algn="ctr">
              <a:defRPr sz="3300" b="0"/>
            </a:pPr>
            <a:r>
              <a:t>Now and forever God You reign</a:t>
            </a:r>
          </a:p>
          <a:p>
            <a:pPr algn="ctr">
              <a:defRPr sz="3300" b="0"/>
            </a:pPr>
          </a:p>
          <a:p>
            <a:pPr algn="ctr">
              <a:defRPr sz="3300" b="0"/>
            </a:p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Yours is the Kingdom</a:t>
            </a:r>
          </a:p>
          <a:p>
            <a:pPr algn="ctr">
              <a:defRPr sz="3300" b="0"/>
            </a:pPr>
            <a:r>
              <a:t>Yours is the glory</a:t>
            </a:r>
          </a:p>
          <a:p>
            <a:pPr algn="ctr">
              <a:defRPr sz="3300" b="0"/>
            </a:pPr>
            <a:r>
              <a:t>Yours is the Name above all names</a:t>
            </a:r>
          </a:p>
          <a:p>
            <a:pPr algn="ctr">
              <a:defRPr sz="3300" b="0"/>
            </a:p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powerful Name it is</a:t>
            </a:r>
          </a:p>
          <a:p>
            <a:pPr algn="ctr">
              <a:defRPr sz="3300" b="0"/>
            </a:pPr>
            <a:r>
              <a:t>What a powerful Name it is</a:t>
            </a:r>
          </a:p>
          <a:p>
            <a:pPr algn="ctr">
              <a:defRPr sz="3300" b="0"/>
            </a:pPr>
            <a:r>
              <a:t>The Name of Jesus Christ my King</a:t>
            </a:r>
          </a:p>
          <a:p>
            <a:pPr algn="ctr">
              <a:defRPr sz="3300" b="0"/>
            </a:pPr>
          </a:p>
          <a:p>
            <a:pPr algn="ctr">
              <a:defRPr sz="3300" b="0"/>
            </a:p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powerful Name it is</a:t>
            </a:r>
          </a:p>
          <a:p>
            <a:pPr algn="ctr">
              <a:defRPr sz="3300" b="0"/>
            </a:pPr>
            <a:r>
              <a:t>Nothing can stand against</a:t>
            </a:r>
          </a:p>
          <a:p>
            <a:pPr algn="ctr">
              <a:defRPr sz="3300" b="0"/>
            </a:pPr>
            <a:r>
              <a:t>What a powerful Name it is</a:t>
            </a:r>
          </a:p>
          <a:p>
            <a:pPr algn="ctr">
              <a:defRPr sz="3300" b="0"/>
            </a:pPr>
            <a:r>
              <a:t>The Name of Jesus</a:t>
            </a:r>
          </a:p>
          <a:p>
            <a:pPr algn="ctr">
              <a:defRPr sz="3300" b="0"/>
            </a:p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 have no rival</a:t>
            </a:r>
          </a:p>
          <a:p>
            <a:pPr algn="ctr">
              <a:defRPr sz="3300" b="0"/>
            </a:pPr>
            <a:r>
              <a:t>You have no equal</a:t>
            </a:r>
          </a:p>
          <a:p>
            <a:pPr algn="ctr">
              <a:defRPr sz="3300" b="0"/>
            </a:pPr>
            <a:r>
              <a:t>Now and forever God You reign</a:t>
            </a:r>
          </a:p>
          <a:p>
            <a:pPr algn="ctr">
              <a:defRPr sz="3300" b="0"/>
            </a:pPr>
          </a:p>
          <a:p>
            <a:pPr algn="ctr">
              <a:defRPr sz="3300" b="0"/>
            </a:pP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Yours is the Kingdom</a:t>
            </a:r>
          </a:p>
          <a:p>
            <a:pPr algn="ctr">
              <a:defRPr sz="3300" b="0"/>
            </a:pPr>
            <a:r>
              <a:t>Yours is the glory</a:t>
            </a:r>
          </a:p>
          <a:p>
            <a:pPr algn="ctr">
              <a:defRPr sz="3300" b="0"/>
            </a:pPr>
            <a:r>
              <a:t>Yours is the Name above all names</a:t>
            </a:r>
          </a:p>
          <a:p>
            <a:pPr algn="ctr">
              <a:defRPr sz="3300" b="0"/>
            </a:pP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powerful Name it is</a:t>
            </a:r>
          </a:p>
          <a:p>
            <a:pPr algn="ctr">
              <a:defRPr sz="3300" b="0"/>
            </a:pPr>
            <a:r>
              <a:t>What a powerful Name it is</a:t>
            </a:r>
          </a:p>
          <a:p>
            <a:pPr algn="ctr">
              <a:defRPr sz="3300" b="0"/>
            </a:pPr>
            <a:r>
              <a:t>The Name of Jesus Christ my King</a:t>
            </a:r>
          </a:p>
          <a:p>
            <a:pPr algn="ctr">
              <a:defRPr sz="3300" b="0"/>
            </a:pPr>
            <a:r>
              <a:t>What a powerful Name it is</a:t>
            </a:r>
          </a:p>
          <a:p>
            <a:pPr algn="ctr">
              <a:defRPr sz="3300" b="0"/>
            </a:p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Nothing can stand against</a:t>
            </a:r>
          </a:p>
          <a:p>
            <a:pPr algn="ctr">
              <a:defRPr sz="3300" b="0"/>
            </a:pPr>
            <a:r>
              <a:t>What a powerful Name it is</a:t>
            </a:r>
          </a:p>
          <a:p>
            <a:pPr algn="ctr">
              <a:defRPr sz="3300" b="0"/>
            </a:pPr>
            <a:r>
              <a:t>The Name of Jesus</a:t>
            </a:r>
          </a:p>
          <a:p>
            <a:pPr algn="ctr">
              <a:defRPr sz="3300" b="0"/>
            </a:p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powerful Name it is</a:t>
            </a:r>
          </a:p>
          <a:p>
            <a:pPr algn="ctr">
              <a:defRPr sz="3300" b="0"/>
            </a:pPr>
            <a:r>
              <a:t>The Name of Jesus</a:t>
            </a:r>
          </a:p>
          <a:p>
            <a:pPr algn="ctr">
              <a:defRPr sz="3300" b="0"/>
            </a:pPr>
            <a:r>
              <a:t>What a powerful Name it is</a:t>
            </a:r>
          </a:p>
          <a:p>
            <a:pPr algn="ctr">
              <a:defRPr sz="3300" b="0"/>
            </a:pPr>
            <a:r>
              <a:t>The Name of Jesus</a:t>
            </a:r>
          </a:p>
          <a:p>
            <a:pPr algn="ctr">
              <a:defRPr sz="3300" b="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How Deep The Father’S Love For Us</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685800"/>
            <a:ext cx="4876800" cy="5486400"/>
          </a:xfrm>
          <a:prstGeom prst="rect">
            <a:avLst/>
          </a:prstGeom>
          <a:noFill/>
        </p:spPr>
        <p:txBody>
          <a:bodyPr wrap="square">
            <a:spAutoFit/>
          </a:bodyPr>
          <a:lstStyle/>
          <a:p>
            <a:pPr>
              <a:defRPr sz="4000"/>
            </a:pPr>
            <a:r>
              <a:t>Bible reading</a:t>
            </a:r>
          </a:p>
        </p:txBody>
      </p:sp>
      <p:pic>
        <p:nvPicPr>
          <p:cNvPr id="3" name="Picture 2" descr="Bible.png"/>
          <p:cNvPicPr>
            <a:picLocks noChangeAspect="1"/>
          </p:cNvPicPr>
          <p:nvPr/>
        </p:nvPicPr>
        <p:blipFill>
          <a:blip r:embed="rId2"/>
          <a:stretch>
            <a:fillRect/>
          </a:stretch>
        </p:blipFill>
        <p:spPr>
          <a:xfrm>
            <a:off x="6019800" y="685800"/>
            <a:ext cx="5486400" cy="548640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Meanwhile, Saul was still breathing out murderous threats against the Lord’s disciples. He went to the high priest ² and asked him for letters to the synagogues in Damascus, so that if he found any there who belonged to the Way, whether men or women, he might take them as prisoners to Jerusalem.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³ As he neared Damascus on his journey, suddenly a light from heaven flashed around him. ⁴ He fell to the ground and heard a voice say to him, “Saul, Saul, why do you persecute me?” </a:t>
            </a:r>
          </a:p>
          <a:p>
            <a:pPr algn="ctr">
              <a:defRPr sz="3200" b="0"/>
            </a:pP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⁵ “Who are you, Lord?” Saul asked.</a:t>
            </a:r>
          </a:p>
          <a:p>
            <a:pPr algn="ctr">
              <a:defRPr sz="3200" b="0"/>
            </a:pPr>
            <a:r>
              <a:t>“I am Jesus, whom you are persecuting,” he replied. ⁶ “Now get up and go into the city, and you will be told what you must do.” </a:t>
            </a:r>
          </a:p>
          <a:p>
            <a:pPr algn="ctr">
              <a:defRPr sz="3200" b="0"/>
            </a:pP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⁷ The men traveling with Saul stood there speechless; they heard the sound but did not see anyone. ⁸ Saul got up from the ground, but when he opened his eyes he could see nothing. So they led him by the hand into Damascus.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⁹ For three days he was blind, and did not eat or drink anything. </a:t>
            </a:r>
          </a:p>
          <a:p>
            <a:pPr algn="ctr">
              <a:defRPr sz="3200" b="0"/>
            </a:pPr>
            <a:r>
              <a:t>¹⁰ In Damascus there was a disciple named Ananias. The Lord called to him in a vision, “Ananias!”</a:t>
            </a:r>
          </a:p>
          <a:p>
            <a:pPr algn="ctr">
              <a:defRPr sz="3200" b="0"/>
            </a:pPr>
            <a:r>
              <a:t>“Yes, Lord,” he answered. </a:t>
            </a:r>
          </a:p>
          <a:p>
            <a:pPr algn="ctr">
              <a:defRPr sz="3200" b="0"/>
            </a:pP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¹¹ The Lord told him, “Go to the house of Judas on Straight Street and ask for a man from Tarsus named Saul, for he is praying. ¹² In a vision he has seen a man named Ananias come and place his hands on him to restore his sight.” </a:t>
            </a:r>
          </a:p>
          <a:p>
            <a:pPr algn="ctr">
              <a:defRPr sz="3200" b="0"/>
            </a:pP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¹³ “Lord,” Ananias answered, “I have heard many reports about this man and all the harm he has done to your holy people in Jerusalem. ¹⁴ And he has come here with authority from the chief priests to arrest all who call on your name.” </a:t>
            </a:r>
          </a:p>
          <a:p>
            <a:pPr algn="ctr">
              <a:defRPr sz="3200" b="0"/>
            </a:pP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¹⁵ But the Lord said to Ananias, “Go! This man is my chosen instrument to proclaim my name to the Gentiles and their kings and to the people of Israel. ¹⁶ I will show him how much he must suffer for my name.”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Announcements</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How deep the Father's love for us</a:t>
            </a:r>
          </a:p>
          <a:p>
            <a:pPr algn="ctr">
              <a:defRPr sz="3300" b="0"/>
            </a:pPr>
            <a:r>
              <a:t>How vast beyond all measure</a:t>
            </a:r>
          </a:p>
          <a:p>
            <a:pPr algn="ctr">
              <a:defRPr sz="3300" b="0"/>
            </a:pPr>
            <a:r>
              <a:t>That He should give His only Son</a:t>
            </a:r>
          </a:p>
          <a:p>
            <a:pPr algn="ctr">
              <a:defRPr sz="3300" b="0"/>
            </a:pPr>
            <a:r>
              <a:t>To make a wretch His treasure</a:t>
            </a:r>
          </a:p>
          <a:p>
            <a:pPr algn="ctr">
              <a:defRPr sz="3300" b="0"/>
            </a:pP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514600"/>
            <a:ext cx="3657600" cy="914400"/>
          </a:xfrm>
          <a:prstGeom prst="rect">
            <a:avLst/>
          </a:prstGeom>
          <a:noFill/>
        </p:spPr>
        <p:txBody>
          <a:bodyPr wrap="square" lIns="0">
            <a:spAutoFit/>
          </a:bodyPr>
          <a:lstStyle/>
          <a:p/>
          <a:p>
            <a:pPr>
              <a:defRPr sz="5000"/>
            </a:pPr>
            <a:r>
              <a:t>Offering</a:t>
            </a:r>
          </a:p>
        </p:txBody>
      </p:sp>
      <p:sp>
        <p:nvSpPr>
          <p:cNvPr id="3" name="Rounded Rectangle 2"/>
          <p:cNvSpPr/>
          <p:nvPr/>
        </p:nvSpPr>
        <p:spPr>
          <a:xfrm>
            <a:off x="4038600" y="2286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170714" y="228600"/>
            <a:ext cx="6339840" cy="1143000"/>
          </a:xfrm>
          <a:prstGeom prst="rect">
            <a:avLst/>
          </a:prstGeom>
          <a:noFill/>
        </p:spPr>
        <p:txBody>
          <a:bodyPr wrap="square">
            <a:spAutoFit/>
          </a:bodyPr>
          <a:lstStyle/>
          <a:p/>
          <a:p>
            <a:pPr>
              <a:defRPr sz="2300">
                <a:latin typeface="Gill Sans MT"/>
              </a:defRPr>
            </a:pPr>
            <a:r>
              <a:t>Account name: Blacktown Chinese Christian Church</a:t>
            </a:r>
          </a:p>
        </p:txBody>
      </p:sp>
      <p:pic>
        <p:nvPicPr>
          <p:cNvPr id="5" name="Picture 4" descr="church.png"/>
          <p:cNvPicPr>
            <a:picLocks noChangeAspect="1"/>
          </p:cNvPicPr>
          <p:nvPr/>
        </p:nvPicPr>
        <p:blipFill>
          <a:blip r:embed="rId2"/>
          <a:stretch>
            <a:fillRect/>
          </a:stretch>
        </p:blipFill>
        <p:spPr>
          <a:xfrm>
            <a:off x="4152900" y="342900"/>
            <a:ext cx="914400" cy="914400"/>
          </a:xfrm>
          <a:prstGeom prst="rect">
            <a:avLst/>
          </a:prstGeom>
        </p:spPr>
      </p:pic>
      <p:sp>
        <p:nvSpPr>
          <p:cNvPr id="6" name="Rounded Rectangle 5"/>
          <p:cNvSpPr/>
          <p:nvPr/>
        </p:nvSpPr>
        <p:spPr>
          <a:xfrm>
            <a:off x="4038600" y="154305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170714" y="1543050"/>
            <a:ext cx="6339840" cy="1143000"/>
          </a:xfrm>
          <a:prstGeom prst="rect">
            <a:avLst/>
          </a:prstGeom>
          <a:noFill/>
        </p:spPr>
        <p:txBody>
          <a:bodyPr wrap="square">
            <a:spAutoFit/>
          </a:bodyPr>
          <a:lstStyle/>
          <a:p/>
          <a:p>
            <a:pPr>
              <a:defRPr sz="2300">
                <a:latin typeface="Gill Sans MT"/>
              </a:defRPr>
            </a:pPr>
            <a:r>
              <a:t>Account number: 4216 50263</a:t>
            </a:r>
          </a:p>
        </p:txBody>
      </p:sp>
      <p:pic>
        <p:nvPicPr>
          <p:cNvPr id="8" name="Picture 7" descr="account_number.png"/>
          <p:cNvPicPr>
            <a:picLocks noChangeAspect="1"/>
          </p:cNvPicPr>
          <p:nvPr/>
        </p:nvPicPr>
        <p:blipFill>
          <a:blip r:embed="rId3"/>
          <a:stretch>
            <a:fillRect/>
          </a:stretch>
        </p:blipFill>
        <p:spPr>
          <a:xfrm>
            <a:off x="4152900" y="1657350"/>
            <a:ext cx="914400" cy="914400"/>
          </a:xfrm>
          <a:prstGeom prst="rect">
            <a:avLst/>
          </a:prstGeom>
        </p:spPr>
      </p:pic>
      <p:sp>
        <p:nvSpPr>
          <p:cNvPr id="9" name="Rounded Rectangle 8"/>
          <p:cNvSpPr/>
          <p:nvPr/>
        </p:nvSpPr>
        <p:spPr>
          <a:xfrm>
            <a:off x="4038600" y="28575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170714" y="2857500"/>
            <a:ext cx="6339840" cy="1143000"/>
          </a:xfrm>
          <a:prstGeom prst="rect">
            <a:avLst/>
          </a:prstGeom>
          <a:noFill/>
        </p:spPr>
        <p:txBody>
          <a:bodyPr wrap="square">
            <a:spAutoFit/>
          </a:bodyPr>
          <a:lstStyle/>
          <a:p/>
          <a:p>
            <a:pPr>
              <a:defRPr sz="2300">
                <a:latin typeface="Gill Sans MT"/>
              </a:defRPr>
            </a:pPr>
            <a:r>
              <a:t>BSB: 112 - 879</a:t>
            </a:r>
          </a:p>
        </p:txBody>
      </p:sp>
      <p:pic>
        <p:nvPicPr>
          <p:cNvPr id="11" name="Picture 10" descr="bsb.png"/>
          <p:cNvPicPr>
            <a:picLocks noChangeAspect="1"/>
          </p:cNvPicPr>
          <p:nvPr/>
        </p:nvPicPr>
        <p:blipFill>
          <a:blip r:embed="rId4"/>
          <a:stretch>
            <a:fillRect/>
          </a:stretch>
        </p:blipFill>
        <p:spPr>
          <a:xfrm>
            <a:off x="4152900" y="2971800"/>
            <a:ext cx="914400" cy="914400"/>
          </a:xfrm>
          <a:prstGeom prst="rect">
            <a:avLst/>
          </a:prstGeom>
        </p:spPr>
      </p:pic>
      <p:sp>
        <p:nvSpPr>
          <p:cNvPr id="12" name="Rounded Rectangle 11"/>
          <p:cNvSpPr/>
          <p:nvPr/>
        </p:nvSpPr>
        <p:spPr>
          <a:xfrm>
            <a:off x="4038600" y="417195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5170714" y="4171950"/>
            <a:ext cx="6339840" cy="1143000"/>
          </a:xfrm>
          <a:prstGeom prst="rect">
            <a:avLst/>
          </a:prstGeom>
          <a:noFill/>
        </p:spPr>
        <p:txBody>
          <a:bodyPr wrap="square">
            <a:spAutoFit/>
          </a:bodyPr>
          <a:lstStyle/>
          <a:p/>
          <a:p>
            <a:pPr>
              <a:defRPr sz="2300">
                <a:latin typeface="Gill Sans MT"/>
              </a:defRPr>
            </a:pPr>
            <a:r>
              <a:t>Please put in "offering" as the reference</a:t>
            </a:r>
          </a:p>
        </p:txBody>
      </p:sp>
      <p:pic>
        <p:nvPicPr>
          <p:cNvPr id="14" name="Picture 13" descr="hands.png"/>
          <p:cNvPicPr>
            <a:picLocks noChangeAspect="1"/>
          </p:cNvPicPr>
          <p:nvPr/>
        </p:nvPicPr>
        <p:blipFill>
          <a:blip r:embed="rId5"/>
          <a:stretch>
            <a:fillRect/>
          </a:stretch>
        </p:blipFill>
        <p:spPr>
          <a:xfrm>
            <a:off x="4152900" y="4286250"/>
            <a:ext cx="914400" cy="914400"/>
          </a:xfrm>
          <a:prstGeom prst="rect">
            <a:avLst/>
          </a:prstGeom>
        </p:spPr>
      </p:pic>
      <p:sp>
        <p:nvSpPr>
          <p:cNvPr id="15" name="Rounded Rectangle 14"/>
          <p:cNvSpPr/>
          <p:nvPr/>
        </p:nvSpPr>
        <p:spPr>
          <a:xfrm>
            <a:off x="4038600" y="54864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5170714" y="5486400"/>
            <a:ext cx="6339840" cy="1143000"/>
          </a:xfrm>
          <a:prstGeom prst="rect">
            <a:avLst/>
          </a:prstGeom>
          <a:noFill/>
        </p:spPr>
        <p:txBody>
          <a:bodyPr wrap="square">
            <a:spAutoFit/>
          </a:bodyPr>
          <a:lstStyle/>
          <a:p/>
          <a:p>
            <a:pPr>
              <a:defRPr sz="2300">
                <a:latin typeface="Gill Sans MT"/>
              </a:defRPr>
            </a:pPr>
            <a:r>
              <a:t>The offering box is available at the back of the hall</a:t>
            </a:r>
          </a:p>
        </p:txBody>
      </p:sp>
      <p:pic>
        <p:nvPicPr>
          <p:cNvPr id="17" name="Picture 16" descr="box.png"/>
          <p:cNvPicPr>
            <a:picLocks noChangeAspect="1"/>
          </p:cNvPicPr>
          <p:nvPr/>
        </p:nvPicPr>
        <p:blipFill>
          <a:blip r:embed="rId6"/>
          <a:stretch>
            <a:fillRect/>
          </a:stretch>
        </p:blipFill>
        <p:spPr>
          <a:xfrm>
            <a:off x="4152900" y="5600700"/>
            <a:ext cx="914400" cy="914400"/>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Prayer points</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Mingle time!</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How great the pain of searing loss</a:t>
            </a:r>
          </a:p>
          <a:p>
            <a:pPr algn="ctr">
              <a:defRPr sz="3300" b="0"/>
            </a:pPr>
            <a:r>
              <a:t>The Father turns His face away</a:t>
            </a:r>
          </a:p>
          <a:p>
            <a:pPr algn="ctr">
              <a:defRPr sz="3300" b="0"/>
            </a:pPr>
            <a:r>
              <a:t>As wounds which mar the chosen One</a:t>
            </a:r>
          </a:p>
          <a:p>
            <a:pPr algn="ctr">
              <a:defRPr sz="3300" b="0"/>
            </a:pPr>
            <a:r>
              <a:t>Bring many sons to glory</a:t>
            </a:r>
          </a:p>
          <a:p>
            <a:pPr algn="ctr">
              <a:defRPr sz="3300" b="0"/>
            </a:p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Behold the Man upon a cross</a:t>
            </a:r>
          </a:p>
          <a:p>
            <a:pPr algn="ctr">
              <a:defRPr sz="3300" b="0"/>
            </a:pPr>
            <a:r>
              <a:t>My sin upon His shoulders</a:t>
            </a:r>
          </a:p>
          <a:p>
            <a:pPr algn="ctr">
              <a:defRPr sz="3300" b="0"/>
            </a:pPr>
            <a:r>
              <a:t>Ashamed I hear my mocking voice</a:t>
            </a:r>
          </a:p>
          <a:p>
            <a:pPr algn="ctr">
              <a:defRPr sz="3300" b="0"/>
            </a:pPr>
            <a:r>
              <a:t>Call out among the scoffers</a:t>
            </a:r>
          </a:p>
          <a:p>
            <a:pPr algn="ctr">
              <a:defRPr sz="3300" b="0"/>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It was my sin that held Him there</a:t>
            </a:r>
          </a:p>
          <a:p>
            <a:pPr algn="ctr">
              <a:defRPr sz="3300" b="0"/>
            </a:pPr>
            <a:r>
              <a:t>Until it was accomplished</a:t>
            </a:r>
          </a:p>
          <a:p>
            <a:pPr algn="ctr">
              <a:defRPr sz="3300" b="0"/>
            </a:pPr>
            <a:r>
              <a:t>His dying breath has brought me life</a:t>
            </a:r>
          </a:p>
          <a:p>
            <a:pPr algn="ctr">
              <a:defRPr sz="3300" b="0"/>
            </a:pPr>
            <a:r>
              <a:t>I know that it is finished</a:t>
            </a:r>
          </a:p>
          <a:p>
            <a:pPr algn="ctr">
              <a:defRPr sz="3300" b="0"/>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I will not boast in anything</a:t>
            </a:r>
          </a:p>
          <a:p>
            <a:pPr algn="ctr">
              <a:defRPr sz="3300" b="0"/>
            </a:pPr>
            <a:r>
              <a:t>No gifts, no power, no wisdom</a:t>
            </a:r>
          </a:p>
          <a:p>
            <a:pPr algn="ctr">
              <a:defRPr sz="3300" b="0"/>
            </a:pPr>
            <a:r>
              <a:t>But I will boast in Jesus Christ</a:t>
            </a:r>
          </a:p>
          <a:p>
            <a:pPr algn="ctr">
              <a:defRPr sz="3300" b="0"/>
            </a:pPr>
            <a:r>
              <a:t>His death and resurrection</a:t>
            </a:r>
          </a:p>
          <a:p>
            <a:pPr algn="ctr">
              <a:defRPr sz="3300" b="0"/>
            </a:pPr>
          </a:p>
        </p:txBody>
      </p:sp>
    </p:spTree>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39732_win32_SL_V4" id="{52CD7D06-EB0F-4442-B8CC-D6797E66CEC9}" vid="{71772D25-A8C7-4B89-A7D4-19332CD2B2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7FEE6A-70C7-4994-95E7-698D6AC488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33059B-AF8D-467E-BDB3-CD063FDD209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3A5F18C-93E4-4C3A-A312-44EF0CB57AC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Avenir Next LT Pro Light</vt:lpstr>
      <vt:lpstr>Calibri</vt:lpstr>
      <vt:lpstr>Wingdings</vt:lpstr>
      <vt:lpstr>LeafVTI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2024-01-12T06:49:40Z</dcterms:created>
  <dcterms:modified xsi:type="dcterms:W3CDTF">2024-07-29T05:09:23Z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