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8aead3b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8aead3b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b10b22c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b10b22c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b10b22c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b10b22c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8aead3b3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8aead3b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8aead3b3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8aead3b3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8aead3b3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8aead3b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8aead3b3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8aead3b3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8aead3b3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8aead3b3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b10b22cc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b10b22c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b10b22cc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b10b22c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ba42ff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ba42ff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b10b22cc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b10b22cc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8aead3b3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8aead3b3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b10b22cc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b10b22cc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b10b22c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b10b22c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8aead3b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8aead3b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8aead3b3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8aead3b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b10b22c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b10b22c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8aead3b3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8aead3b3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86134" y="71900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8423297" y="3217722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272080" y="1066505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 rot="10800000">
            <a:off x="8428824" y="404954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272082" y="2111232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8428824" y="259394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272082" y="405407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8428824" y="416539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72082" y="405407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8428824" y="416539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272082" y="405407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 rot="10800000">
            <a:off x="8428824" y="61424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272082" y="405407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rot="10800000">
            <a:off x="2716227" y="4165527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444296" y="405407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 rot="10800000">
            <a:off x="6454574" y="4137474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225880" y="1193555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 rot="10800000">
            <a:off x="3907224" y="363469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https://people.cs.vt.edu/~jeffchan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Lornatang/ResNet-PyTorch" TargetMode="External"/><Relationship Id="rId4" Type="http://schemas.openxmlformats.org/officeDocument/2006/relationships/hyperlink" Target="https://github.com/khanld/Wav2vec2-Pretraining/blob/main/run.py" TargetMode="External"/><Relationship Id="rId5" Type="http://schemas.openxmlformats.org/officeDocument/2006/relationships/hyperlink" Target="https://huggingface.c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Design and implementation of ML methods using existing commonly used ML toolboxes and platforms</a:t>
            </a:r>
            <a:endParaRPr sz="35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2023 CS5806 guest lecturer: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Hongjie Chen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286134" y="71900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rot="10800000">
            <a:off x="8423297" y="3217722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Keras, </a:t>
            </a:r>
            <a:r>
              <a:rPr lang="en"/>
              <a:t>CNTK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Caffe: </a:t>
            </a:r>
            <a:r>
              <a:rPr lang="en"/>
              <a:t>originally</a:t>
            </a:r>
            <a:r>
              <a:rPr lang="en"/>
              <a:t> for CV</a:t>
            </a:r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need for complicated functions?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Theano: defines computational graphs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DL4J: DL for JVM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Fast.ai, Hugging Face: define many popular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OpenCV, AutoML, etc.: for more specific uses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packages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828550" y="2285400"/>
            <a:ext cx="348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Workflow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your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your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Get a trained model. Done!</a:t>
            </a:r>
            <a:endParaRPr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workflow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break down steps to resolve these challenges: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Memory is not big enough to store all data at a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we know if the trained model works?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want to use some strategies during training, for example, reduce the update speed when the loss is small.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can be more complicated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support data transformation and splitting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adopt train/val/test set if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your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your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load your data in a generator or an iterator manner so that it yields a batch at a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train for several epochs, allows learning rate to be updated in different epochs, use a patience indicator to stop after the loss doesn't reduced after certain epochs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Get a trained model. Done!</a:t>
            </a:r>
            <a:endParaRPr/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revised workflow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</a:t>
            </a:r>
            <a:r>
              <a:rPr lang="en"/>
              <a:t>add more</a:t>
            </a:r>
            <a:r>
              <a:rPr lang="en"/>
              <a:t> steps to fulfill these needs: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reproduce your (best)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the training procedure easier to 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your model easier to 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monitor your model weights 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several models with </a:t>
            </a:r>
            <a:r>
              <a:rPr lang="en"/>
              <a:t>different</a:t>
            </a:r>
            <a:r>
              <a:rPr lang="en"/>
              <a:t> hyperparameters and select the best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can be even more complicated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support data transformation and splitting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adopt train/val/test set if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your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your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load your data in a generator or an iterator manner so that it yields a batch at a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train for several epochs, allows learning rate to be updated in different epochs, use a patience indicator to stop after the loss doesn't reduced after certain epochs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Get a trained model. Done!</a:t>
            </a:r>
            <a:endParaRPr/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revised workflow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support data transformation and splitting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adopt train/val/test set if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your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your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load your data in a generator or an iterator manner so that it yields a batch at a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train for several epochs, allows learning rate to be updated in different epochs, use a patience indicator to stop after the loss doesn't reduced after certain epochs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- more to consider?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CV: ResNet with PyTorch: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https://github.com/Lornatang/ResNet-PyTorch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Audio: Wav2Net: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https://github.com/khanld/Wav2vec2-Pretraining/blob/main/run.py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lot more on hugging face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https://huggingface.co/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see some real examples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of ML toolkits and platforms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and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Discussion (ask about your applications)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2131800" y="2285400"/>
            <a:ext cx="488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your applications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Python: mainstream, frequently updated, support from forums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languages: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Matlab, R: statistics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Java, C++: scalable, fast calculation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Julia, Scala, Lua, Prolog: have their specific purposes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r>
              <a:rPr lang="en"/>
              <a:t> packages: Tensorflow, PyTorch, Keras, scikit-learns, MXNet, Caffe, CNTK, Theano, DL4J, Fast.ai, Hugging Face, XGBoost, LightGBM, CatBoost, OpenCV, AutoML,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toolkits and platforms - </a:t>
            </a:r>
            <a:r>
              <a:rPr lang="en" sz="1800">
                <a:solidFill>
                  <a:schemeClr val="dk2"/>
                </a:solidFill>
              </a:rPr>
              <a:t>implement and test your ML algorithms.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allows you to manage different environments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env 1: torch version 1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env 2: torch version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Jupyter Notebook is an interactive python software</a:t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and Jupyter Notebook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482100" y="2285400"/>
            <a:ext cx="217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scikit-learns supports many ML algorithms: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models (linear </a:t>
            </a:r>
            <a:r>
              <a:rPr lang="en"/>
              <a:t>regression</a:t>
            </a:r>
            <a:r>
              <a:rPr lang="en"/>
              <a:t>, logistic regression,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ensemble models (random forests, gradient boost,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Naïve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Multi-layer perceptron (a.k.a., Neural Networks)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Also unsupervised: 1. clustering (K-mean, DBSCAN, etc.) 2. </a:t>
            </a:r>
            <a:r>
              <a:rPr lang="en"/>
              <a:t>Dimensionality</a:t>
            </a:r>
            <a:r>
              <a:rPr lang="en"/>
              <a:t> Reduction (PCA, t-SNE, SVD, etc.)</a:t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deep learning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has many criteria for model </a:t>
            </a:r>
            <a:r>
              <a:rPr lang="en"/>
              <a:t>evaluations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splitting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cross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confusion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install and use: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pip install scikit-learn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sklearn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ML packages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XGBoost, LightGBM, CatBoost: Gradient Boosting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Tensorflow, </a:t>
            </a:r>
            <a:r>
              <a:rPr lang="en"/>
              <a:t>Pytorch, MXNet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supported by big communities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fine control of models (e.g., change the NN structure during training)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many deriva</a:t>
            </a:r>
            <a:r>
              <a:rPr lang="en"/>
              <a:t>tives (dgl for graphs for all, timm for Images from pytorch, torchaudio for audio from pytorch, gluonts for time-series from mxnet)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 go to their pages and see how to install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name1 and name2 can be </a:t>
            </a:r>
            <a:r>
              <a:rPr lang="en"/>
              <a:t>different</a:t>
            </a:r>
            <a:r>
              <a:rPr lang="en"/>
              <a:t>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pip install name1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name2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- Big three (personal thought)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ginia Tech 2017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