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9273-BD7E-254D-81E9-459BFDE54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6485B-B97F-8F4E-90E7-6D75DD81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C687-7F82-6349-B060-6C9F15930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641EA-6C1D-9444-8150-0274B43B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9725F-3980-9641-AD4F-BFEAC57B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2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078E-2A32-404D-8C4E-3420DE4F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08B77-CD1D-3B4F-ADF1-FAFB286F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3A13-7DE4-094D-96E7-E68ADFB0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8F8A-6D3B-3844-AF9B-80BEC741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8EF72-84C2-5641-B7EE-715E00AF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8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6B3ED-F9B6-0848-AD2F-0C0243230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DE0D1-F18B-9243-B20F-0CB3F1F85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825A5-0E60-3A4B-AEA6-E0416311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3269D-E1EF-984A-B48B-700316F3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1C414-EE14-3040-92F1-AF4DE766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9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162-CE4E-414F-A852-31720BFD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9EB4-CDE0-984C-8CBD-64D68206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EE94-1DEE-9F4E-86CF-87FA9E21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C1DC-953C-ED4C-91E6-F297AB3D5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69F7-DE05-4044-AAE8-410D8DDB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FD15-4B81-6746-BEAD-38B079C4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3347F-A4FD-7F42-8425-8767CA99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3294-015B-4A4B-9475-DA7DDB8B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869DB-A32B-434D-8B48-CB9BE9D9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A5466-B41E-4B4A-947B-EF0DF828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B524-1E7B-FE4B-905B-411DC57B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29CD2-BCFD-9044-B554-1A768C475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28DFE-98B8-9B47-A334-1BF50B2A8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76EB3-A519-0348-9F4F-6D66F61E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545AD-48A6-E84D-8624-D87E5F5B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206D1-47EC-CE40-9592-31A32B96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D534-9B7B-2C44-A465-0C63A4BF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186F-7026-DA43-94FC-48B2C5D6E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B5912-D3D4-774F-B7B4-C049C6BC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C9A1-6422-FD45-A232-FC76346E4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DBBEB-0861-9244-A392-FC7DCCA91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0F5BC-CAFF-1C47-8CC3-A3FEC85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09419-FC70-9445-A5C5-3FA6E655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CF7F4-8D95-8144-86F7-3BAB4C20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50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2BAB9-FBDB-D644-A1C4-B75C7CE5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06567-2A2A-7D48-B773-15915B9E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CCC7A-B653-0749-A4C7-5683FD97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C331D-08B8-7B43-BEF7-3B2F294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3523C-5F99-3D41-90DD-A9A30148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C8356-DB4F-3342-88B6-CA07B185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607E-BAB6-7B41-BF5D-28F4F155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8267-3311-2848-8B8C-D6AFB12B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6A66B-C5A6-EC44-AC12-2482DE785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90B66-9920-6543-B4CA-834676819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2AB63-4B70-5145-B9BB-D236EFDA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984E1-D36E-4347-B8BA-26390027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79E9-2361-244B-80C3-3FC4E82E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7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612D-C174-E74E-A1E9-65EF8891F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7C487-103E-1C4D-9150-75512EA9C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7239F-1B55-4744-B22C-902D65664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BC30-FDFE-3C4C-B9B5-0EDBDA26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7E96-1CE5-2F4C-A83D-D0A58CC5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99E93-7560-4144-B204-14BBD52C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6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525E4-427B-9B40-A116-37DF930D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94A60-BC9C-894E-AE69-86614841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CBC9-EE7B-144A-B0A6-498DD50B7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381E1-04F1-E442-8E10-3F72296CE95B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9474-FF74-E247-9C82-94E25E7F8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9AC4-3A42-A049-B7B2-D88CD53AC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76A81-EAFD-2948-9680-8CFA161CD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3D8F4F-6628-8E46-8712-FAB728C791A6}"/>
              </a:ext>
            </a:extLst>
          </p:cNvPr>
          <p:cNvSpPr/>
          <p:nvPr/>
        </p:nvSpPr>
        <p:spPr>
          <a:xfrm>
            <a:off x="4120242" y="2183562"/>
            <a:ext cx="3951515" cy="14631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URGENT! We are trying to contact U. Todays draw shows that you have </a:t>
            </a:r>
            <a:r>
              <a:rPr lang="en-US" b="1" dirty="0">
                <a:solidFill>
                  <a:srgbClr val="C00000"/>
                </a:solidFill>
              </a:rPr>
              <a:t>won</a:t>
            </a:r>
            <a:r>
              <a:rPr lang="en-US" dirty="0">
                <a:solidFill>
                  <a:schemeClr val="tx1"/>
                </a:solidFill>
              </a:rPr>
              <a:t> a 2000 </a:t>
            </a:r>
            <a:r>
              <a:rPr lang="en-US" b="1" dirty="0">
                <a:solidFill>
                  <a:srgbClr val="C00000"/>
                </a:solidFill>
              </a:rPr>
              <a:t>prize</a:t>
            </a:r>
            <a:r>
              <a:rPr lang="en-US" dirty="0">
                <a:solidFill>
                  <a:schemeClr val="tx1"/>
                </a:solidFill>
              </a:rPr>
              <a:t> GUARANTEED. Call 090 5809 4507 from a landline. </a:t>
            </a:r>
            <a:r>
              <a:rPr lang="en-US" b="1" dirty="0">
                <a:solidFill>
                  <a:srgbClr val="C00000"/>
                </a:solidFill>
              </a:rPr>
              <a:t>Claim</a:t>
            </a:r>
            <a:r>
              <a:rPr lang="en-US" dirty="0">
                <a:solidFill>
                  <a:schemeClr val="tx1"/>
                </a:solidFill>
              </a:rPr>
              <a:t> 3030. Valid 12hrs only.</a:t>
            </a:r>
          </a:p>
        </p:txBody>
      </p:sp>
    </p:spTree>
    <p:extLst>
      <p:ext uri="{BB962C8B-B14F-4D97-AF65-F5344CB8AC3E}">
        <p14:creationId xmlns:p14="http://schemas.microsoft.com/office/powerpoint/2010/main" val="425432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Yang</dc:creator>
  <cp:lastModifiedBy>Daniel Yang</cp:lastModifiedBy>
  <cp:revision>2</cp:revision>
  <dcterms:created xsi:type="dcterms:W3CDTF">2020-10-31T14:46:23Z</dcterms:created>
  <dcterms:modified xsi:type="dcterms:W3CDTF">2020-10-31T14:55:00Z</dcterms:modified>
</cp:coreProperties>
</file>