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1"/>
    <p:restoredTop sz="94607"/>
  </p:normalViewPr>
  <p:slideViewPr>
    <p:cSldViewPr snapToGrid="0" snapToObjects="1">
      <p:cViewPr varScale="1">
        <p:scale>
          <a:sx n="155" d="100"/>
          <a:sy n="155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9B92-6E6D-5D4A-B978-C9246910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361CD-1E06-7D46-A49C-D586971D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F75D7-BECD-1C45-99A6-48AF974C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E5C1-191A-1A46-9F50-E293812B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04C73-9498-0E45-9AAC-375628E9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2F13-8146-B042-A491-8D0039E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98951-AF06-1A45-ACF5-6C559BDF6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44FE-58BF-6C4B-9057-4C2A0347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A97D-EEFB-6049-BD04-FFFF9E9C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845B0-B582-F947-BB96-D74145C6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A5C3E-E8EE-854E-A5CB-F8D65C74B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E051B-B09D-DD45-804C-1CD11D98F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D071B-00D4-F241-BDBB-5A2EDBA3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374E-850D-F045-A7FE-71A296D3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9541-18B5-5E42-A93C-8A072687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A0F5-03B9-6E41-BF4F-2035AB79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3460-3605-514A-B8E6-E4E1267C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D613-778D-EE4A-AA59-A5CD44B7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CFD6-6578-6D46-B676-E760EAE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353C-E4E3-F640-A865-1E7CB260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9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ADAE-496F-F44A-9539-CF85C49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509C6-241F-B549-9901-D9B96430F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FA95-CE2C-D845-BB3B-5C96CA66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B747E-2A0C-714E-B02E-EE1F7DB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D2BE-5861-5F4A-8FE1-EE36FBA5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9968-4B48-C54A-A24F-CE281192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391C6-B50A-A242-BACA-7AAD67386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F7613-9D70-BD4E-8369-DC85CD16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2C6A0-147C-1B4D-A1DA-EC2379CB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5708E-59BF-5F46-B88A-51FF7D256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E1DAD-B1D7-AF41-B923-687E368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7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B29F-F6CD-DF47-B442-F853F4E0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4DF3-0A7F-854A-B03F-0744A80E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1032A-894E-D546-8C55-499FEA040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073F3-1864-B442-BA78-3E92540B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7E9B1-AD4D-D84D-A934-075B90B20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7459A-AD88-124E-8FEC-70A456B5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C4042-C0C7-F64F-A131-A3E887D0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EB213-A70A-3545-AC26-F23E1AD5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67B3-916D-784F-87F1-B3D04585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6AFBF-4219-F442-818B-5BDE0447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36F8E-7F75-B34F-9EF8-72E8ADAB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52C23-E25B-1345-87F7-AC79704E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067A1-BDB5-EC42-8F41-1BE4C148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A1CE4-3E18-D844-8AAC-C4C1BC86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71E46-5B18-4E43-9948-F902BBCE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5ACD-3A1B-E04F-AD0B-417E90D3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0583-23F6-1142-9A98-3185F907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EA06-7140-8B49-BECB-3C0B26AD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0F206-C2AC-3D4C-A057-9C99F2BC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4226-0B3E-0B40-8B7A-004618B9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22DD8-B623-9548-9CA0-14D3FFB6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469E-206B-704B-9B8C-8DE674FE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637CB-F177-DC42-B6C8-381497B35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4F530-D2CA-4E4C-86CF-610DDE379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28034-F37D-1646-94EF-8741B747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F0F5E-7907-D54D-B62B-43C57ECC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4B8C-4D5C-184D-AF80-6AC97242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A440D-0927-5F49-A85A-D3BFA2E4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62AF-2604-D940-B04C-D3B7384D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3D72-C2A8-A74C-9B4E-5BBE6DAD8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5ACE-2F4D-D442-81BF-33C5E08065FC}" type="datetimeFigureOut">
              <a:rPr lang="en-US" smtClean="0"/>
              <a:t>3/23/18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95979-A06D-A040-A644-05C5AE3E1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DF33-A982-E349-8827-DCC2D37F4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D8EC-4E20-9243-BAC9-F20836ABA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47040-6C4F-B547-83A1-3F5E8EC7844D}"/>
              </a:ext>
            </a:extLst>
          </p:cNvPr>
          <p:cNvGrpSpPr/>
          <p:nvPr/>
        </p:nvGrpSpPr>
        <p:grpSpPr>
          <a:xfrm>
            <a:off x="1863090" y="1162208"/>
            <a:ext cx="5552123" cy="2777490"/>
            <a:chOff x="1863090" y="1162208"/>
            <a:chExt cx="5552123" cy="277749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D016C3-91B0-3542-8AA7-250E91F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1451610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6ECC4B-7269-C64C-B95F-75AEA4A0F986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2196147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CE309A-F7F0-5C4C-B726-32A48E52C2C0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2940684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C87F89-B8FD-F342-A8C0-702E53F486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3685222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11EBC2-EE91-E54A-B8DD-371AED13022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11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A8DFA1-CA3A-6E48-A652-D5F56D4D06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EB076-7E5A-3F43-869B-66940F05CC34}"/>
                </a:ext>
              </a:extLst>
            </p:cNvPr>
            <p:cNvCxnSpPr>
              <a:cxnSpLocks/>
            </p:cNvCxnSpPr>
            <p:nvPr/>
          </p:nvCxnSpPr>
          <p:spPr>
            <a:xfrm>
              <a:off x="409289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4422B5-4E01-BE4B-B81B-FE7DB9A7C96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28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1130E7-BB3F-C549-A4A6-D87EC0D97515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7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A06936-202F-F346-AE4C-EF31521DA880}"/>
                </a:ext>
              </a:extLst>
            </p:cNvPr>
            <p:cNvCxnSpPr>
              <a:cxnSpLocks/>
            </p:cNvCxnSpPr>
            <p:nvPr/>
          </p:nvCxnSpPr>
          <p:spPr>
            <a:xfrm>
              <a:off x="6596064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01EC68-2E01-A644-A383-3AA091DD3D40}"/>
                </a:ext>
              </a:extLst>
            </p:cNvPr>
            <p:cNvSpPr/>
            <p:nvPr/>
          </p:nvSpPr>
          <p:spPr>
            <a:xfrm>
              <a:off x="6202495" y="1613816"/>
              <a:ext cx="128587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0AE295-F49C-2A4F-9580-DA5310E8380D}"/>
                </a:ext>
              </a:extLst>
            </p:cNvPr>
            <p:cNvSpPr/>
            <p:nvPr/>
          </p:nvSpPr>
          <p:spPr>
            <a:xfrm>
              <a:off x="2952129" y="3370161"/>
              <a:ext cx="128587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37DC6-BBB7-544E-BC37-581783967A7E}"/>
                </a:ext>
              </a:extLst>
            </p:cNvPr>
            <p:cNvCxnSpPr>
              <a:cxnSpLocks/>
              <a:stCxn id="17" idx="6"/>
              <a:endCxn id="16" idx="3"/>
            </p:cNvCxnSpPr>
            <p:nvPr/>
          </p:nvCxnSpPr>
          <p:spPr>
            <a:xfrm flipV="1">
              <a:off x="3080716" y="1735767"/>
              <a:ext cx="3140610" cy="1705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DF967F-4E59-D64A-88B9-18062C713406}"/>
                    </a:ext>
                  </a:extLst>
                </p:cNvPr>
                <p:cNvSpPr txBox="1"/>
                <p:nvPr/>
              </p:nvSpPr>
              <p:spPr>
                <a:xfrm>
                  <a:off x="2196345" y="1524212"/>
                  <a:ext cx="3818781" cy="353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Euclidean distance =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DF967F-4E59-D64A-88B9-18062C71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345" y="1524212"/>
                  <a:ext cx="3818781" cy="353238"/>
                </a:xfrm>
                <a:prstGeom prst="rect">
                  <a:avLst/>
                </a:prstGeom>
                <a:blipFill>
                  <a:blip r:embed="rId2"/>
                  <a:stretch>
                    <a:fillRect l="-33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2C50B8-85F0-5040-98CC-9A0146CE48B0}"/>
                </a:ext>
              </a:extLst>
            </p:cNvPr>
            <p:cNvSpPr txBox="1"/>
            <p:nvPr/>
          </p:nvSpPr>
          <p:spPr>
            <a:xfrm>
              <a:off x="2279482" y="3575630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(x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y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C48335-3174-A147-8357-36C1D89D83F8}"/>
                </a:ext>
              </a:extLst>
            </p:cNvPr>
            <p:cNvSpPr txBox="1"/>
            <p:nvPr/>
          </p:nvSpPr>
          <p:spPr>
            <a:xfrm>
              <a:off x="5947745" y="1889621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(x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y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1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47040-6C4F-B547-83A1-3F5E8EC7844D}"/>
              </a:ext>
            </a:extLst>
          </p:cNvPr>
          <p:cNvGrpSpPr/>
          <p:nvPr/>
        </p:nvGrpSpPr>
        <p:grpSpPr>
          <a:xfrm>
            <a:off x="1863090" y="1162208"/>
            <a:ext cx="5552123" cy="2777490"/>
            <a:chOff x="1863090" y="1162208"/>
            <a:chExt cx="5552123" cy="277749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4D016C3-91B0-3542-8AA7-250E91F45C4A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1451610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D6ECC4B-7269-C64C-B95F-75AEA4A0F986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2196147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CE309A-F7F0-5C4C-B726-32A48E52C2C0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2940684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C87F89-B8FD-F342-A8C0-702E53F486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3090" y="3685222"/>
              <a:ext cx="5552123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11EBC2-EE91-E54A-B8DD-371AED130228}"/>
                </a:ext>
              </a:extLst>
            </p:cNvPr>
            <p:cNvCxnSpPr>
              <a:cxnSpLocks/>
            </p:cNvCxnSpPr>
            <p:nvPr/>
          </p:nvCxnSpPr>
          <p:spPr>
            <a:xfrm>
              <a:off x="242411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FA8DFA1-CA3A-6E48-A652-D5F56D4D06D7}"/>
                </a:ext>
              </a:extLst>
            </p:cNvPr>
            <p:cNvCxnSpPr>
              <a:cxnSpLocks/>
            </p:cNvCxnSpPr>
            <p:nvPr/>
          </p:nvCxnSpPr>
          <p:spPr>
            <a:xfrm>
              <a:off x="325850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EB076-7E5A-3F43-869B-66940F05CC34}"/>
                </a:ext>
              </a:extLst>
            </p:cNvPr>
            <p:cNvCxnSpPr>
              <a:cxnSpLocks/>
            </p:cNvCxnSpPr>
            <p:nvPr/>
          </p:nvCxnSpPr>
          <p:spPr>
            <a:xfrm>
              <a:off x="409289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4422B5-4E01-BE4B-B81B-FE7DB9A7C96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28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1130E7-BB3F-C549-A4A6-D87EC0D97515}"/>
                </a:ext>
              </a:extLst>
            </p:cNvPr>
            <p:cNvCxnSpPr>
              <a:cxnSpLocks/>
            </p:cNvCxnSpPr>
            <p:nvPr/>
          </p:nvCxnSpPr>
          <p:spPr>
            <a:xfrm>
              <a:off x="5761673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7A06936-202F-F346-AE4C-EF31521DA880}"/>
                </a:ext>
              </a:extLst>
            </p:cNvPr>
            <p:cNvCxnSpPr>
              <a:cxnSpLocks/>
            </p:cNvCxnSpPr>
            <p:nvPr/>
          </p:nvCxnSpPr>
          <p:spPr>
            <a:xfrm>
              <a:off x="6596064" y="1162208"/>
              <a:ext cx="0" cy="27774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01EC68-2E01-A644-A383-3AA091DD3D40}"/>
                </a:ext>
              </a:extLst>
            </p:cNvPr>
            <p:cNvSpPr/>
            <p:nvPr/>
          </p:nvSpPr>
          <p:spPr>
            <a:xfrm>
              <a:off x="6202495" y="1613816"/>
              <a:ext cx="128587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0AE295-F49C-2A4F-9580-DA5310E8380D}"/>
                </a:ext>
              </a:extLst>
            </p:cNvPr>
            <p:cNvSpPr/>
            <p:nvPr/>
          </p:nvSpPr>
          <p:spPr>
            <a:xfrm>
              <a:off x="2952129" y="3370161"/>
              <a:ext cx="128587" cy="142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737DC6-BBB7-544E-BC37-581783967A7E}"/>
                </a:ext>
              </a:extLst>
            </p:cNvPr>
            <p:cNvCxnSpPr>
              <a:cxnSpLocks/>
              <a:stCxn id="17" idx="6"/>
              <a:endCxn id="16" idx="3"/>
            </p:cNvCxnSpPr>
            <p:nvPr/>
          </p:nvCxnSpPr>
          <p:spPr>
            <a:xfrm flipV="1">
              <a:off x="3080716" y="1735767"/>
              <a:ext cx="3140610" cy="1705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DF967F-4E59-D64A-88B9-18062C713406}"/>
                    </a:ext>
                  </a:extLst>
                </p:cNvPr>
                <p:cNvSpPr txBox="1"/>
                <p:nvPr/>
              </p:nvSpPr>
              <p:spPr>
                <a:xfrm>
                  <a:off x="2448007" y="1537583"/>
                  <a:ext cx="38187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</a:t>
                  </a:r>
                  <a:r>
                    <a:rPr lang="en-US" sz="1400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distance 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DF967F-4E59-D64A-88B9-18062C713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8007" y="1537583"/>
                  <a:ext cx="381878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3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2C50B8-85F0-5040-98CC-9A0146CE48B0}"/>
                </a:ext>
              </a:extLst>
            </p:cNvPr>
            <p:cNvSpPr txBox="1"/>
            <p:nvPr/>
          </p:nvSpPr>
          <p:spPr>
            <a:xfrm>
              <a:off x="2279482" y="3575630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(x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y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C48335-3174-A147-8357-36C1D89D83F8}"/>
                </a:ext>
              </a:extLst>
            </p:cNvPr>
            <p:cNvSpPr txBox="1"/>
            <p:nvPr/>
          </p:nvSpPr>
          <p:spPr>
            <a:xfrm>
              <a:off x="5947745" y="1889621"/>
              <a:ext cx="1226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Point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(x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y</a:t>
              </a:r>
              <a:r>
                <a:rPr lang="en-US" sz="1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00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3</cp:revision>
  <dcterms:created xsi:type="dcterms:W3CDTF">2018-03-23T14:39:41Z</dcterms:created>
  <dcterms:modified xsi:type="dcterms:W3CDTF">2018-03-23T15:23:52Z</dcterms:modified>
</cp:coreProperties>
</file>