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551D-1E31-4440-8776-ED4E13CA9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125A4-28E2-854A-B91B-061D7F4A3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0F83-98CC-FD44-A890-B63887EC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0B46-8BF9-E840-AEB0-0E4B488C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C521-BCF5-674D-8AD3-4EF839C8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7F68-333D-C147-8D7B-9C4F3A1F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AC5DF-6DE0-E742-95CF-C52FA3A2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616DE-DD6D-2C42-A7FE-B68FD328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6CC2-6B34-7148-B0E3-CEF2AE04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95B2-BD29-3746-8208-2032CF98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6A006-3013-4C4D-AFBA-F89AF4E34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51953-5C32-E842-B04D-2AA02341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A2D4-22DD-3A4F-9D69-C9E48761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99CB-CA96-574C-8DE4-EEEEBB96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3D90-85BD-BF4D-947B-E7EEDCE3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328D-ECDA-AD4D-8089-5BAF3EC0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ADD-1818-E84E-91F3-B435D2CB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06DF-4A72-E14F-A58B-D38A92D8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2352-DAB1-9443-8059-D96FA711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42D2-485D-E24F-AB57-5AEC4169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BC7D-DED9-2B43-8117-E58D5247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83DA8-AA6F-0544-B76F-95A43CDC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AADB-71AE-7A42-B65E-66BA31E5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B0DB-7D53-DF49-9E2D-A8023C1F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B81A-6B72-6643-9E9F-35759076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8407-7FE6-EF4E-81F4-A6AFF94C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84C8-7ED1-E046-B594-B333C85DD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CC739-A3DA-1D43-81F3-3024B4B78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3B488-F2BE-B746-872E-70259B5A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94594-7FB3-A442-A9DC-11FD4679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F4659-AE32-7D47-B1C4-99F0EA2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674A-B5C9-B943-9901-3DDDF7F8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77A91-87C1-D64E-BDAB-42B7293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F5DB6-D9EA-1444-8BEF-A43A5C31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83FE2-00E1-D445-9C09-D12BDE7B3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56BB4-71D7-9944-956D-062FACCA2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F3D4F-7AE0-3C47-9C92-80300523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F9E5F-11C6-8B4C-98B7-B609EBD9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C1A83-D5C7-FB4F-8333-61715A4F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4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DE06-953E-7946-9693-9F43409B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A65C7-1C16-4244-9B38-C3567050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48572-0FEC-7243-A652-B3851417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C2DBD-7947-4849-8B66-12CF5C5C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6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5C3EF-EEA9-5D44-91B7-F7EF15BC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56BDA-EB9D-C443-82C1-D1E01012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2D5C-77C5-B54B-BD57-DDA173E8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21DC-437A-C143-8312-DF8CD55B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1529-0E12-9D4A-AF44-11792618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5AE9A-2E8F-AD49-B625-DF88A5BB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1A5DA-0318-7941-98C2-FA0A0972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F02E0-FCF9-7142-9A82-7A321813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893F-CD4A-DA4C-B52A-84B8BDDD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F0B1-01A2-8D40-9B1D-7426318F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CC382-B1B6-BE4B-9719-68808798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D496E-8D5E-AD41-ABF9-F1CDC9F2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F35E4-0F06-9A46-B90E-C5E7F855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7B989-3674-AC4E-B02C-3ED9CED0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7D9F4-9667-5449-96B1-C7AC9277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0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CB312-9F9E-2F4B-9796-75135B2D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6225-AD66-B742-AE97-6EE5CEA4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4655-386F-0340-A39A-1F0330765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B914-6B1D-B245-9324-B31BCD42EAB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13A4-C6A1-C049-BCB4-883967E35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27D8-5BA7-3043-A8E2-A405AD55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FB80-84B6-5646-901A-39E2111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DBED51-C6B1-EF49-9793-64B5E210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62593"/>
            <a:ext cx="6743700" cy="2247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868ADD-2DDB-E641-AB52-7FE08B06D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2234293"/>
            <a:ext cx="6692900" cy="215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2AE97-FBE5-3146-9345-0D91F3A5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0" y="4418693"/>
            <a:ext cx="4991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5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</cp:revision>
  <dcterms:created xsi:type="dcterms:W3CDTF">2020-09-10T13:17:47Z</dcterms:created>
  <dcterms:modified xsi:type="dcterms:W3CDTF">2020-09-10T13:55:13Z</dcterms:modified>
</cp:coreProperties>
</file>