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CB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1BF04-DB7E-EE46-A1F2-630C987C9E7A}" type="doc">
      <dgm:prSet loTypeId="urn:microsoft.com/office/officeart/2009/layout/CirclePictureHierarchy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E0418-3A32-174A-A08E-1982F91BBBA7}">
      <dgm:prSet phldrT="[Text]" custT="1"/>
      <dgm:spPr/>
      <dgm:t>
        <a:bodyPr/>
        <a:lstStyle/>
        <a:p>
          <a:r>
            <a:rPr lang="en-US" sz="2000" dirty="0"/>
            <a:t>Root Decision Node</a:t>
          </a:r>
        </a:p>
      </dgm:t>
    </dgm:pt>
    <dgm:pt modelId="{74B0723F-8A39-3045-A075-6103CB7FBAE3}" type="parTrans" cxnId="{70B24D96-A438-A04C-A2F6-A7B79EE3438B}">
      <dgm:prSet/>
      <dgm:spPr/>
      <dgm:t>
        <a:bodyPr/>
        <a:lstStyle/>
        <a:p>
          <a:endParaRPr lang="en-US" sz="2800"/>
        </a:p>
      </dgm:t>
    </dgm:pt>
    <dgm:pt modelId="{593A7954-A51E-8744-A1ED-786BEEC8BDA3}" type="sibTrans" cxnId="{70B24D96-A438-A04C-A2F6-A7B79EE3438B}">
      <dgm:prSet/>
      <dgm:spPr/>
      <dgm:t>
        <a:bodyPr/>
        <a:lstStyle/>
        <a:p>
          <a:endParaRPr lang="en-US" sz="2800"/>
        </a:p>
      </dgm:t>
    </dgm:pt>
    <dgm:pt modelId="{850A05E6-6859-C94A-A2AC-4116D8F1D1FD}">
      <dgm:prSet phldrT="[Text]" custT="1"/>
      <dgm:spPr/>
      <dgm:t>
        <a:bodyPr/>
        <a:lstStyle/>
        <a:p>
          <a:r>
            <a:rPr lang="en-US" sz="2000" dirty="0"/>
            <a:t>Decision Node</a:t>
          </a:r>
        </a:p>
      </dgm:t>
    </dgm:pt>
    <dgm:pt modelId="{F8FF4904-572A-5E41-80EA-0AE29BA18A20}" type="parTrans" cxnId="{11A23D80-DF9F-FA4E-88E3-A3D63C893FCF}">
      <dgm:prSet/>
      <dgm:spPr/>
      <dgm:t>
        <a:bodyPr/>
        <a:lstStyle/>
        <a:p>
          <a:endParaRPr lang="en-US" sz="2800"/>
        </a:p>
      </dgm:t>
    </dgm:pt>
    <dgm:pt modelId="{4AAC6D8D-10EC-A040-B9EE-C32D0F06E43E}" type="sibTrans" cxnId="{11A23D80-DF9F-FA4E-88E3-A3D63C893FCF}">
      <dgm:prSet/>
      <dgm:spPr/>
      <dgm:t>
        <a:bodyPr/>
        <a:lstStyle/>
        <a:p>
          <a:endParaRPr lang="en-US" sz="2800"/>
        </a:p>
      </dgm:t>
    </dgm:pt>
    <dgm:pt modelId="{E1243D72-7AF0-F244-9DC9-9D9EFBE63F70}">
      <dgm:prSet phldrT="[Text]" custT="1"/>
      <dgm:spPr/>
      <dgm:t>
        <a:bodyPr/>
        <a:lstStyle/>
        <a:p>
          <a:r>
            <a:rPr lang="en-US" sz="2000" dirty="0"/>
            <a:t>Terminal Node/ Leaf</a:t>
          </a:r>
        </a:p>
      </dgm:t>
    </dgm:pt>
    <dgm:pt modelId="{9B368F33-4312-F945-A674-416EB676862E}" type="parTrans" cxnId="{328D7398-D8E3-C74E-B8BB-9258DC2BFD27}">
      <dgm:prSet/>
      <dgm:spPr/>
      <dgm:t>
        <a:bodyPr/>
        <a:lstStyle/>
        <a:p>
          <a:endParaRPr lang="en-US" sz="2800"/>
        </a:p>
      </dgm:t>
    </dgm:pt>
    <dgm:pt modelId="{C70A9134-C6DD-344B-BC51-E0A3D2CEF625}" type="sibTrans" cxnId="{328D7398-D8E3-C74E-B8BB-9258DC2BFD27}">
      <dgm:prSet/>
      <dgm:spPr/>
      <dgm:t>
        <a:bodyPr/>
        <a:lstStyle/>
        <a:p>
          <a:endParaRPr lang="en-US" sz="2800"/>
        </a:p>
      </dgm:t>
    </dgm:pt>
    <dgm:pt modelId="{CECF64F5-1C70-B046-A89B-DA7548B8C088}">
      <dgm:prSet phldrT="[Text]" custT="1"/>
      <dgm:spPr/>
      <dgm:t>
        <a:bodyPr/>
        <a:lstStyle/>
        <a:p>
          <a:r>
            <a:rPr lang="en-US" sz="2000" dirty="0"/>
            <a:t>Terminal Node/ Leaf</a:t>
          </a:r>
        </a:p>
      </dgm:t>
    </dgm:pt>
    <dgm:pt modelId="{26FE4F14-0D8B-8A4B-A162-BA5054504A2A}" type="parTrans" cxnId="{5644DB8A-E15D-3243-B21D-F14CF51FF93E}">
      <dgm:prSet/>
      <dgm:spPr/>
      <dgm:t>
        <a:bodyPr/>
        <a:lstStyle/>
        <a:p>
          <a:endParaRPr lang="en-US" sz="2800"/>
        </a:p>
      </dgm:t>
    </dgm:pt>
    <dgm:pt modelId="{C7E00616-041C-BE41-8BB5-D663C06B364F}" type="sibTrans" cxnId="{5644DB8A-E15D-3243-B21D-F14CF51FF93E}">
      <dgm:prSet/>
      <dgm:spPr/>
      <dgm:t>
        <a:bodyPr/>
        <a:lstStyle/>
        <a:p>
          <a:endParaRPr lang="en-US" sz="2800"/>
        </a:p>
      </dgm:t>
    </dgm:pt>
    <dgm:pt modelId="{1E7BD570-3DE8-884C-9961-4F723C325BF0}">
      <dgm:prSet phldrT="[Text]" custT="1"/>
      <dgm:spPr/>
      <dgm:t>
        <a:bodyPr/>
        <a:lstStyle/>
        <a:p>
          <a:r>
            <a:rPr lang="en-US" sz="2000" dirty="0"/>
            <a:t>Decision Node</a:t>
          </a:r>
        </a:p>
      </dgm:t>
    </dgm:pt>
    <dgm:pt modelId="{7E2DF87C-5A9E-A24C-A3FC-D216F713C8D4}" type="parTrans" cxnId="{EBB8A8E2-28E0-D242-B033-CA94B8526C6F}">
      <dgm:prSet/>
      <dgm:spPr/>
      <dgm:t>
        <a:bodyPr/>
        <a:lstStyle/>
        <a:p>
          <a:endParaRPr lang="en-US" sz="2800"/>
        </a:p>
      </dgm:t>
    </dgm:pt>
    <dgm:pt modelId="{8319C285-E369-1445-B73B-80CC01273B99}" type="sibTrans" cxnId="{EBB8A8E2-28E0-D242-B033-CA94B8526C6F}">
      <dgm:prSet/>
      <dgm:spPr/>
      <dgm:t>
        <a:bodyPr/>
        <a:lstStyle/>
        <a:p>
          <a:endParaRPr lang="en-US" sz="2800"/>
        </a:p>
      </dgm:t>
    </dgm:pt>
    <dgm:pt modelId="{912EAD50-20E8-B246-B3D7-E7174F2AC264}">
      <dgm:prSet phldrT="[Text]" custT="1"/>
      <dgm:spPr/>
      <dgm:t>
        <a:bodyPr/>
        <a:lstStyle/>
        <a:p>
          <a:r>
            <a:rPr lang="en-US" sz="2000" dirty="0"/>
            <a:t>Terminal Node/ Leaf</a:t>
          </a:r>
        </a:p>
      </dgm:t>
    </dgm:pt>
    <dgm:pt modelId="{8B812BAB-1D43-864A-8FF7-3FD01D84D606}" type="parTrans" cxnId="{8E87A5E2-357A-3649-8BBA-E014BDCA62DE}">
      <dgm:prSet/>
      <dgm:spPr/>
      <dgm:t>
        <a:bodyPr/>
        <a:lstStyle/>
        <a:p>
          <a:endParaRPr lang="en-US" sz="2800"/>
        </a:p>
      </dgm:t>
    </dgm:pt>
    <dgm:pt modelId="{B55C88B5-3DDB-4B40-A62D-8839A0F1128C}" type="sibTrans" cxnId="{8E87A5E2-357A-3649-8BBA-E014BDCA62DE}">
      <dgm:prSet/>
      <dgm:spPr/>
      <dgm:t>
        <a:bodyPr/>
        <a:lstStyle/>
        <a:p>
          <a:endParaRPr lang="en-US" sz="2800"/>
        </a:p>
      </dgm:t>
    </dgm:pt>
    <dgm:pt modelId="{6FC9451C-4065-3441-9272-F02DF5A10AAE}">
      <dgm:prSet custT="1"/>
      <dgm:spPr/>
      <dgm:t>
        <a:bodyPr/>
        <a:lstStyle/>
        <a:p>
          <a:r>
            <a:rPr lang="en-US" sz="2000" dirty="0"/>
            <a:t>Terminal Node/ Leaf</a:t>
          </a:r>
        </a:p>
      </dgm:t>
    </dgm:pt>
    <dgm:pt modelId="{274D4BB6-D55B-9F47-ABF3-F29A69C189B5}" type="parTrans" cxnId="{9A08E454-736B-574D-9272-B411973CEF5F}">
      <dgm:prSet/>
      <dgm:spPr/>
      <dgm:t>
        <a:bodyPr/>
        <a:lstStyle/>
        <a:p>
          <a:endParaRPr lang="en-US" sz="2800"/>
        </a:p>
      </dgm:t>
    </dgm:pt>
    <dgm:pt modelId="{6F66B942-E779-FC4C-B100-B6EB1853E4CF}" type="sibTrans" cxnId="{9A08E454-736B-574D-9272-B411973CEF5F}">
      <dgm:prSet/>
      <dgm:spPr/>
      <dgm:t>
        <a:bodyPr/>
        <a:lstStyle/>
        <a:p>
          <a:endParaRPr lang="en-US" sz="2800"/>
        </a:p>
      </dgm:t>
    </dgm:pt>
    <dgm:pt modelId="{F9C41F5F-68B0-7D4B-91E4-947FE811EBF1}" type="pres">
      <dgm:prSet presAssocID="{BAC1BF04-DB7E-EE46-A1F2-630C987C9E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AE7B4E-8263-5B41-9B65-F0AECA3B86BD}" type="pres">
      <dgm:prSet presAssocID="{065E0418-3A32-174A-A08E-1982F91BBBA7}" presName="hierRoot1" presStyleCnt="0"/>
      <dgm:spPr/>
    </dgm:pt>
    <dgm:pt modelId="{195551F3-E019-8F48-921C-A49C17942D18}" type="pres">
      <dgm:prSet presAssocID="{065E0418-3A32-174A-A08E-1982F91BBBA7}" presName="composite" presStyleCnt="0"/>
      <dgm:spPr/>
    </dgm:pt>
    <dgm:pt modelId="{3EDCD569-ADA3-1D4E-B31E-688E1BED10F5}" type="pres">
      <dgm:prSet presAssocID="{065E0418-3A32-174A-A08E-1982F91BBBA7}" presName="image" presStyleLbl="node0" presStyleIdx="0" presStyleCnt="1"/>
      <dgm:spPr>
        <a:solidFill>
          <a:srgbClr val="D08CBD"/>
        </a:solidFill>
      </dgm:spPr>
    </dgm:pt>
    <dgm:pt modelId="{2819B588-0A64-5F45-A0BB-5024F8797E94}" type="pres">
      <dgm:prSet presAssocID="{065E0418-3A32-174A-A08E-1982F91BBBA7}" presName="text" presStyleLbl="revTx" presStyleIdx="0" presStyleCnt="7">
        <dgm:presLayoutVars>
          <dgm:chPref val="3"/>
        </dgm:presLayoutVars>
      </dgm:prSet>
      <dgm:spPr/>
    </dgm:pt>
    <dgm:pt modelId="{6DBB8487-965A-7549-83D9-926C5622F9D2}" type="pres">
      <dgm:prSet presAssocID="{065E0418-3A32-174A-A08E-1982F91BBBA7}" presName="hierChild2" presStyleCnt="0"/>
      <dgm:spPr/>
    </dgm:pt>
    <dgm:pt modelId="{BD0C0693-1CD2-3C4F-A1F2-E5624D5E5027}" type="pres">
      <dgm:prSet presAssocID="{F8FF4904-572A-5E41-80EA-0AE29BA18A20}" presName="Name10" presStyleLbl="parChTrans1D2" presStyleIdx="0" presStyleCnt="2"/>
      <dgm:spPr/>
    </dgm:pt>
    <dgm:pt modelId="{BC7C3BD0-2D49-0048-B501-513EE62409E5}" type="pres">
      <dgm:prSet presAssocID="{850A05E6-6859-C94A-A2AC-4116D8F1D1FD}" presName="hierRoot2" presStyleCnt="0"/>
      <dgm:spPr/>
    </dgm:pt>
    <dgm:pt modelId="{56FDA158-9FFA-674A-91C1-130288D3759A}" type="pres">
      <dgm:prSet presAssocID="{850A05E6-6859-C94A-A2AC-4116D8F1D1FD}" presName="composite2" presStyleCnt="0"/>
      <dgm:spPr/>
    </dgm:pt>
    <dgm:pt modelId="{A61683A2-FB96-3049-87DD-47B68BAF9797}" type="pres">
      <dgm:prSet presAssocID="{850A05E6-6859-C94A-A2AC-4116D8F1D1FD}" presName="image2" presStyleLbl="node2" presStyleIdx="0" presStyleCnt="2"/>
      <dgm:spPr>
        <a:solidFill>
          <a:srgbClr val="D08CBD"/>
        </a:solidFill>
      </dgm:spPr>
    </dgm:pt>
    <dgm:pt modelId="{C75620B5-2949-1B45-BECD-C684CBA5C68E}" type="pres">
      <dgm:prSet presAssocID="{850A05E6-6859-C94A-A2AC-4116D8F1D1FD}" presName="text2" presStyleLbl="revTx" presStyleIdx="1" presStyleCnt="7">
        <dgm:presLayoutVars>
          <dgm:chPref val="3"/>
        </dgm:presLayoutVars>
      </dgm:prSet>
      <dgm:spPr/>
    </dgm:pt>
    <dgm:pt modelId="{776BBFC8-DBB7-1B48-8866-64DD70829103}" type="pres">
      <dgm:prSet presAssocID="{850A05E6-6859-C94A-A2AC-4116D8F1D1FD}" presName="hierChild3" presStyleCnt="0"/>
      <dgm:spPr/>
    </dgm:pt>
    <dgm:pt modelId="{C80ECC87-F701-B941-977F-A56BC4AA6384}" type="pres">
      <dgm:prSet presAssocID="{9B368F33-4312-F945-A674-416EB676862E}" presName="Name17" presStyleLbl="parChTrans1D3" presStyleIdx="0" presStyleCnt="4"/>
      <dgm:spPr/>
    </dgm:pt>
    <dgm:pt modelId="{D12C8CC9-7394-794F-99D7-C262E5F7A159}" type="pres">
      <dgm:prSet presAssocID="{E1243D72-7AF0-F244-9DC9-9D9EFBE63F70}" presName="hierRoot3" presStyleCnt="0"/>
      <dgm:spPr/>
    </dgm:pt>
    <dgm:pt modelId="{3BB87B5D-6FF1-3743-B56D-B35835825D2A}" type="pres">
      <dgm:prSet presAssocID="{E1243D72-7AF0-F244-9DC9-9D9EFBE63F70}" presName="composite3" presStyleCnt="0"/>
      <dgm:spPr/>
    </dgm:pt>
    <dgm:pt modelId="{BC5AA2D8-4D59-B04C-B452-781DEF69952C}" type="pres">
      <dgm:prSet presAssocID="{E1243D72-7AF0-F244-9DC9-9D9EFBE63F70}" presName="image3" presStyleLbl="node3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77AD598B-3823-F94B-B606-ABC29169F4F6}" type="pres">
      <dgm:prSet presAssocID="{E1243D72-7AF0-F244-9DC9-9D9EFBE63F70}" presName="text3" presStyleLbl="revTx" presStyleIdx="2" presStyleCnt="7">
        <dgm:presLayoutVars>
          <dgm:chPref val="3"/>
        </dgm:presLayoutVars>
      </dgm:prSet>
      <dgm:spPr/>
    </dgm:pt>
    <dgm:pt modelId="{0A6530C9-3AE9-5944-AA38-5057945BB3D7}" type="pres">
      <dgm:prSet presAssocID="{E1243D72-7AF0-F244-9DC9-9D9EFBE63F70}" presName="hierChild4" presStyleCnt="0"/>
      <dgm:spPr/>
    </dgm:pt>
    <dgm:pt modelId="{3F789472-6836-8446-8FE2-9388264AC915}" type="pres">
      <dgm:prSet presAssocID="{26FE4F14-0D8B-8A4B-A162-BA5054504A2A}" presName="Name17" presStyleLbl="parChTrans1D3" presStyleIdx="1" presStyleCnt="4"/>
      <dgm:spPr/>
    </dgm:pt>
    <dgm:pt modelId="{7A3B8C1F-5B38-704E-A452-CD38FA9B1FD3}" type="pres">
      <dgm:prSet presAssocID="{CECF64F5-1C70-B046-A89B-DA7548B8C088}" presName="hierRoot3" presStyleCnt="0"/>
      <dgm:spPr/>
    </dgm:pt>
    <dgm:pt modelId="{BE3F4ED3-5DD4-DB42-BF67-444CBA9BB55E}" type="pres">
      <dgm:prSet presAssocID="{CECF64F5-1C70-B046-A89B-DA7548B8C088}" presName="composite3" presStyleCnt="0"/>
      <dgm:spPr/>
    </dgm:pt>
    <dgm:pt modelId="{CFD97381-C317-5A47-A82F-C62C2916ED4F}" type="pres">
      <dgm:prSet presAssocID="{CECF64F5-1C70-B046-A89B-DA7548B8C088}" presName="image3" presStyleLbl="node3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3B273BA2-77A3-CD4D-B829-645B78BB2E3F}" type="pres">
      <dgm:prSet presAssocID="{CECF64F5-1C70-B046-A89B-DA7548B8C088}" presName="text3" presStyleLbl="revTx" presStyleIdx="3" presStyleCnt="7">
        <dgm:presLayoutVars>
          <dgm:chPref val="3"/>
        </dgm:presLayoutVars>
      </dgm:prSet>
      <dgm:spPr/>
    </dgm:pt>
    <dgm:pt modelId="{70214236-E21F-9F44-8E0F-4915BA9CBD7B}" type="pres">
      <dgm:prSet presAssocID="{CECF64F5-1C70-B046-A89B-DA7548B8C088}" presName="hierChild4" presStyleCnt="0"/>
      <dgm:spPr/>
    </dgm:pt>
    <dgm:pt modelId="{F512201C-BA6B-464C-8481-CAF46B161604}" type="pres">
      <dgm:prSet presAssocID="{7E2DF87C-5A9E-A24C-A3FC-D216F713C8D4}" presName="Name10" presStyleLbl="parChTrans1D2" presStyleIdx="1" presStyleCnt="2"/>
      <dgm:spPr/>
    </dgm:pt>
    <dgm:pt modelId="{8277FEBB-340F-DB4E-9315-2CDDE1B32C69}" type="pres">
      <dgm:prSet presAssocID="{1E7BD570-3DE8-884C-9961-4F723C325BF0}" presName="hierRoot2" presStyleCnt="0"/>
      <dgm:spPr/>
    </dgm:pt>
    <dgm:pt modelId="{67876FC2-FC81-C14A-B1CA-FA393D166723}" type="pres">
      <dgm:prSet presAssocID="{1E7BD570-3DE8-884C-9961-4F723C325BF0}" presName="composite2" presStyleCnt="0"/>
      <dgm:spPr/>
    </dgm:pt>
    <dgm:pt modelId="{D163F984-666D-9540-997A-194B2F8E5ED7}" type="pres">
      <dgm:prSet presAssocID="{1E7BD570-3DE8-884C-9961-4F723C325BF0}" presName="image2" presStyleLbl="node2" presStyleIdx="1" presStyleCnt="2"/>
      <dgm:spPr>
        <a:solidFill>
          <a:srgbClr val="D08CBD"/>
        </a:solidFill>
      </dgm:spPr>
    </dgm:pt>
    <dgm:pt modelId="{68C31541-B6DC-E047-9170-FADFD15580B9}" type="pres">
      <dgm:prSet presAssocID="{1E7BD570-3DE8-884C-9961-4F723C325BF0}" presName="text2" presStyleLbl="revTx" presStyleIdx="4" presStyleCnt="7">
        <dgm:presLayoutVars>
          <dgm:chPref val="3"/>
        </dgm:presLayoutVars>
      </dgm:prSet>
      <dgm:spPr/>
    </dgm:pt>
    <dgm:pt modelId="{5995632A-449D-6D48-827D-3EDC1BB08520}" type="pres">
      <dgm:prSet presAssocID="{1E7BD570-3DE8-884C-9961-4F723C325BF0}" presName="hierChild3" presStyleCnt="0"/>
      <dgm:spPr/>
    </dgm:pt>
    <dgm:pt modelId="{C68B9CDD-54E4-D84E-B0B3-F16F9E059615}" type="pres">
      <dgm:prSet presAssocID="{8B812BAB-1D43-864A-8FF7-3FD01D84D606}" presName="Name17" presStyleLbl="parChTrans1D3" presStyleIdx="2" presStyleCnt="4"/>
      <dgm:spPr/>
    </dgm:pt>
    <dgm:pt modelId="{417E5C49-EB26-4B4D-B021-1C4A23358BDD}" type="pres">
      <dgm:prSet presAssocID="{912EAD50-20E8-B246-B3D7-E7174F2AC264}" presName="hierRoot3" presStyleCnt="0"/>
      <dgm:spPr/>
    </dgm:pt>
    <dgm:pt modelId="{4B98919E-BC0E-B743-9EB3-6A83D13A2BE8}" type="pres">
      <dgm:prSet presAssocID="{912EAD50-20E8-B246-B3D7-E7174F2AC264}" presName="composite3" presStyleCnt="0"/>
      <dgm:spPr/>
    </dgm:pt>
    <dgm:pt modelId="{9E33C919-976C-7842-B879-7EE3C052CD52}" type="pres">
      <dgm:prSet presAssocID="{912EAD50-20E8-B246-B3D7-E7174F2AC264}" presName="image3" presStyleLbl="node3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773E03E4-D272-5D4D-8B3E-E9E5235E8F22}" type="pres">
      <dgm:prSet presAssocID="{912EAD50-20E8-B246-B3D7-E7174F2AC264}" presName="text3" presStyleLbl="revTx" presStyleIdx="5" presStyleCnt="7">
        <dgm:presLayoutVars>
          <dgm:chPref val="3"/>
        </dgm:presLayoutVars>
      </dgm:prSet>
      <dgm:spPr/>
    </dgm:pt>
    <dgm:pt modelId="{0C6F7E7E-2904-AC46-A30D-AD964A3BFA64}" type="pres">
      <dgm:prSet presAssocID="{912EAD50-20E8-B246-B3D7-E7174F2AC264}" presName="hierChild4" presStyleCnt="0"/>
      <dgm:spPr/>
    </dgm:pt>
    <dgm:pt modelId="{15E98982-CB8B-6641-8059-C17B19EB0D58}" type="pres">
      <dgm:prSet presAssocID="{274D4BB6-D55B-9F47-ABF3-F29A69C189B5}" presName="Name17" presStyleLbl="parChTrans1D3" presStyleIdx="3" presStyleCnt="4"/>
      <dgm:spPr/>
    </dgm:pt>
    <dgm:pt modelId="{EF2343E6-9AE1-0C47-B720-5F72900C2AA6}" type="pres">
      <dgm:prSet presAssocID="{6FC9451C-4065-3441-9272-F02DF5A10AAE}" presName="hierRoot3" presStyleCnt="0"/>
      <dgm:spPr/>
    </dgm:pt>
    <dgm:pt modelId="{42E49B64-CA34-D04F-AF8F-F7D4592E6076}" type="pres">
      <dgm:prSet presAssocID="{6FC9451C-4065-3441-9272-F02DF5A10AAE}" presName="composite3" presStyleCnt="0"/>
      <dgm:spPr/>
    </dgm:pt>
    <dgm:pt modelId="{8EDBCF7A-9DD4-584B-BB6D-EC54867A0964}" type="pres">
      <dgm:prSet presAssocID="{6FC9451C-4065-3441-9272-F02DF5A10AAE}" presName="image3" presStyleLbl="node3" presStyleIdx="3" presStyleCnt="4"/>
      <dgm:spPr>
        <a:solidFill>
          <a:schemeClr val="accent6">
            <a:lumMod val="60000"/>
            <a:lumOff val="40000"/>
          </a:schemeClr>
        </a:solidFill>
      </dgm:spPr>
    </dgm:pt>
    <dgm:pt modelId="{A1AC1B89-6DB7-BC42-B1BA-88CFC2648579}" type="pres">
      <dgm:prSet presAssocID="{6FC9451C-4065-3441-9272-F02DF5A10AAE}" presName="text3" presStyleLbl="revTx" presStyleIdx="6" presStyleCnt="7">
        <dgm:presLayoutVars>
          <dgm:chPref val="3"/>
        </dgm:presLayoutVars>
      </dgm:prSet>
      <dgm:spPr/>
    </dgm:pt>
    <dgm:pt modelId="{DE2E4568-9FE0-544C-9454-89E87102011B}" type="pres">
      <dgm:prSet presAssocID="{6FC9451C-4065-3441-9272-F02DF5A10AAE}" presName="hierChild4" presStyleCnt="0"/>
      <dgm:spPr/>
    </dgm:pt>
  </dgm:ptLst>
  <dgm:cxnLst>
    <dgm:cxn modelId="{AE2A370F-4CD2-7440-894A-DF37D69BF71F}" type="presOf" srcId="{E1243D72-7AF0-F244-9DC9-9D9EFBE63F70}" destId="{77AD598B-3823-F94B-B606-ABC29169F4F6}" srcOrd="0" destOrd="0" presId="urn:microsoft.com/office/officeart/2009/layout/CirclePictureHierarchy"/>
    <dgm:cxn modelId="{1DB6A737-F12B-8348-A942-30E7639E0BC5}" type="presOf" srcId="{912EAD50-20E8-B246-B3D7-E7174F2AC264}" destId="{773E03E4-D272-5D4D-8B3E-E9E5235E8F22}" srcOrd="0" destOrd="0" presId="urn:microsoft.com/office/officeart/2009/layout/CirclePictureHierarchy"/>
    <dgm:cxn modelId="{D7D4AE39-3713-5643-9FFC-864E093986D8}" type="presOf" srcId="{850A05E6-6859-C94A-A2AC-4116D8F1D1FD}" destId="{C75620B5-2949-1B45-BECD-C684CBA5C68E}" srcOrd="0" destOrd="0" presId="urn:microsoft.com/office/officeart/2009/layout/CirclePictureHierarchy"/>
    <dgm:cxn modelId="{136AFC42-2F18-C947-A8B6-5B9D44B172AA}" type="presOf" srcId="{CECF64F5-1C70-B046-A89B-DA7548B8C088}" destId="{3B273BA2-77A3-CD4D-B829-645B78BB2E3F}" srcOrd="0" destOrd="0" presId="urn:microsoft.com/office/officeart/2009/layout/CirclePictureHierarchy"/>
    <dgm:cxn modelId="{2B80C744-31CB-6F4D-92B6-4BA768610686}" type="presOf" srcId="{1E7BD570-3DE8-884C-9961-4F723C325BF0}" destId="{68C31541-B6DC-E047-9170-FADFD15580B9}" srcOrd="0" destOrd="0" presId="urn:microsoft.com/office/officeart/2009/layout/CirclePictureHierarchy"/>
    <dgm:cxn modelId="{91B0AE52-47B1-1C4B-A671-50F32440753E}" type="presOf" srcId="{6FC9451C-4065-3441-9272-F02DF5A10AAE}" destId="{A1AC1B89-6DB7-BC42-B1BA-88CFC2648579}" srcOrd="0" destOrd="0" presId="urn:microsoft.com/office/officeart/2009/layout/CirclePictureHierarchy"/>
    <dgm:cxn modelId="{9A08E454-736B-574D-9272-B411973CEF5F}" srcId="{1E7BD570-3DE8-884C-9961-4F723C325BF0}" destId="{6FC9451C-4065-3441-9272-F02DF5A10AAE}" srcOrd="1" destOrd="0" parTransId="{274D4BB6-D55B-9F47-ABF3-F29A69C189B5}" sibTransId="{6F66B942-E779-FC4C-B100-B6EB1853E4CF}"/>
    <dgm:cxn modelId="{69B20D7C-4421-1648-8317-856CB52AF650}" type="presOf" srcId="{9B368F33-4312-F945-A674-416EB676862E}" destId="{C80ECC87-F701-B941-977F-A56BC4AA6384}" srcOrd="0" destOrd="0" presId="urn:microsoft.com/office/officeart/2009/layout/CirclePictureHierarchy"/>
    <dgm:cxn modelId="{D0AB507D-57F6-DB46-B8AF-3B26E1B70943}" type="presOf" srcId="{274D4BB6-D55B-9F47-ABF3-F29A69C189B5}" destId="{15E98982-CB8B-6641-8059-C17B19EB0D58}" srcOrd="0" destOrd="0" presId="urn:microsoft.com/office/officeart/2009/layout/CirclePictureHierarchy"/>
    <dgm:cxn modelId="{6901F47F-0A46-6E44-A091-5555473B2E44}" type="presOf" srcId="{7E2DF87C-5A9E-A24C-A3FC-D216F713C8D4}" destId="{F512201C-BA6B-464C-8481-CAF46B161604}" srcOrd="0" destOrd="0" presId="urn:microsoft.com/office/officeart/2009/layout/CirclePictureHierarchy"/>
    <dgm:cxn modelId="{11A23D80-DF9F-FA4E-88E3-A3D63C893FCF}" srcId="{065E0418-3A32-174A-A08E-1982F91BBBA7}" destId="{850A05E6-6859-C94A-A2AC-4116D8F1D1FD}" srcOrd="0" destOrd="0" parTransId="{F8FF4904-572A-5E41-80EA-0AE29BA18A20}" sibTransId="{4AAC6D8D-10EC-A040-B9EE-C32D0F06E43E}"/>
    <dgm:cxn modelId="{39EC6E85-4D2B-D248-B7C6-F42AC72EA43E}" type="presOf" srcId="{26FE4F14-0D8B-8A4B-A162-BA5054504A2A}" destId="{3F789472-6836-8446-8FE2-9388264AC915}" srcOrd="0" destOrd="0" presId="urn:microsoft.com/office/officeart/2009/layout/CirclePictureHierarchy"/>
    <dgm:cxn modelId="{5644DB8A-E15D-3243-B21D-F14CF51FF93E}" srcId="{850A05E6-6859-C94A-A2AC-4116D8F1D1FD}" destId="{CECF64F5-1C70-B046-A89B-DA7548B8C088}" srcOrd="1" destOrd="0" parTransId="{26FE4F14-0D8B-8A4B-A162-BA5054504A2A}" sibTransId="{C7E00616-041C-BE41-8BB5-D663C06B364F}"/>
    <dgm:cxn modelId="{70B24D96-A438-A04C-A2F6-A7B79EE3438B}" srcId="{BAC1BF04-DB7E-EE46-A1F2-630C987C9E7A}" destId="{065E0418-3A32-174A-A08E-1982F91BBBA7}" srcOrd="0" destOrd="0" parTransId="{74B0723F-8A39-3045-A075-6103CB7FBAE3}" sibTransId="{593A7954-A51E-8744-A1ED-786BEEC8BDA3}"/>
    <dgm:cxn modelId="{328D7398-D8E3-C74E-B8BB-9258DC2BFD27}" srcId="{850A05E6-6859-C94A-A2AC-4116D8F1D1FD}" destId="{E1243D72-7AF0-F244-9DC9-9D9EFBE63F70}" srcOrd="0" destOrd="0" parTransId="{9B368F33-4312-F945-A674-416EB676862E}" sibTransId="{C70A9134-C6DD-344B-BC51-E0A3D2CEF625}"/>
    <dgm:cxn modelId="{39B04E9E-B87E-514D-814F-5A20E35BD668}" type="presOf" srcId="{065E0418-3A32-174A-A08E-1982F91BBBA7}" destId="{2819B588-0A64-5F45-A0BB-5024F8797E94}" srcOrd="0" destOrd="0" presId="urn:microsoft.com/office/officeart/2009/layout/CirclePictureHierarchy"/>
    <dgm:cxn modelId="{0633C6C4-9752-FE47-8565-2FB34801C706}" type="presOf" srcId="{BAC1BF04-DB7E-EE46-A1F2-630C987C9E7A}" destId="{F9C41F5F-68B0-7D4B-91E4-947FE811EBF1}" srcOrd="0" destOrd="0" presId="urn:microsoft.com/office/officeart/2009/layout/CirclePictureHierarchy"/>
    <dgm:cxn modelId="{4DFAC1C9-92CE-1C4B-B134-F870ECEC8D8E}" type="presOf" srcId="{F8FF4904-572A-5E41-80EA-0AE29BA18A20}" destId="{BD0C0693-1CD2-3C4F-A1F2-E5624D5E5027}" srcOrd="0" destOrd="0" presId="urn:microsoft.com/office/officeart/2009/layout/CirclePictureHierarchy"/>
    <dgm:cxn modelId="{8E87A5E2-357A-3649-8BBA-E014BDCA62DE}" srcId="{1E7BD570-3DE8-884C-9961-4F723C325BF0}" destId="{912EAD50-20E8-B246-B3D7-E7174F2AC264}" srcOrd="0" destOrd="0" parTransId="{8B812BAB-1D43-864A-8FF7-3FD01D84D606}" sibTransId="{B55C88B5-3DDB-4B40-A62D-8839A0F1128C}"/>
    <dgm:cxn modelId="{EBB8A8E2-28E0-D242-B033-CA94B8526C6F}" srcId="{065E0418-3A32-174A-A08E-1982F91BBBA7}" destId="{1E7BD570-3DE8-884C-9961-4F723C325BF0}" srcOrd="1" destOrd="0" parTransId="{7E2DF87C-5A9E-A24C-A3FC-D216F713C8D4}" sibTransId="{8319C285-E369-1445-B73B-80CC01273B99}"/>
    <dgm:cxn modelId="{65DE62F0-A5DF-E145-BC9F-D07156DECCC9}" type="presOf" srcId="{8B812BAB-1D43-864A-8FF7-3FD01D84D606}" destId="{C68B9CDD-54E4-D84E-B0B3-F16F9E059615}" srcOrd="0" destOrd="0" presId="urn:microsoft.com/office/officeart/2009/layout/CirclePictureHierarchy"/>
    <dgm:cxn modelId="{6A47FA5E-03A2-8846-9432-FB48244B50A3}" type="presParOf" srcId="{F9C41F5F-68B0-7D4B-91E4-947FE811EBF1}" destId="{BEAE7B4E-8263-5B41-9B65-F0AECA3B86BD}" srcOrd="0" destOrd="0" presId="urn:microsoft.com/office/officeart/2009/layout/CirclePictureHierarchy"/>
    <dgm:cxn modelId="{A1396CF1-4C9F-2E49-8105-C8DEE338F6E6}" type="presParOf" srcId="{BEAE7B4E-8263-5B41-9B65-F0AECA3B86BD}" destId="{195551F3-E019-8F48-921C-A49C17942D18}" srcOrd="0" destOrd="0" presId="urn:microsoft.com/office/officeart/2009/layout/CirclePictureHierarchy"/>
    <dgm:cxn modelId="{D2470B4C-A311-F94D-8F41-4DAC2DF2C866}" type="presParOf" srcId="{195551F3-E019-8F48-921C-A49C17942D18}" destId="{3EDCD569-ADA3-1D4E-B31E-688E1BED10F5}" srcOrd="0" destOrd="0" presId="urn:microsoft.com/office/officeart/2009/layout/CirclePictureHierarchy"/>
    <dgm:cxn modelId="{E152F496-B84C-F449-ADF7-25CE51EB3871}" type="presParOf" srcId="{195551F3-E019-8F48-921C-A49C17942D18}" destId="{2819B588-0A64-5F45-A0BB-5024F8797E94}" srcOrd="1" destOrd="0" presId="urn:microsoft.com/office/officeart/2009/layout/CirclePictureHierarchy"/>
    <dgm:cxn modelId="{EE93BB29-EB70-1740-8BA2-9E5AB57A5787}" type="presParOf" srcId="{BEAE7B4E-8263-5B41-9B65-F0AECA3B86BD}" destId="{6DBB8487-965A-7549-83D9-926C5622F9D2}" srcOrd="1" destOrd="0" presId="urn:microsoft.com/office/officeart/2009/layout/CirclePictureHierarchy"/>
    <dgm:cxn modelId="{3A60D3E4-B696-974E-A348-FC1E12574869}" type="presParOf" srcId="{6DBB8487-965A-7549-83D9-926C5622F9D2}" destId="{BD0C0693-1CD2-3C4F-A1F2-E5624D5E5027}" srcOrd="0" destOrd="0" presId="urn:microsoft.com/office/officeart/2009/layout/CirclePictureHierarchy"/>
    <dgm:cxn modelId="{F4F697E2-A8F2-DC47-9603-46D308385A63}" type="presParOf" srcId="{6DBB8487-965A-7549-83D9-926C5622F9D2}" destId="{BC7C3BD0-2D49-0048-B501-513EE62409E5}" srcOrd="1" destOrd="0" presId="urn:microsoft.com/office/officeart/2009/layout/CirclePictureHierarchy"/>
    <dgm:cxn modelId="{73D4373D-0D97-9140-AA7E-A55B9BE6BB86}" type="presParOf" srcId="{BC7C3BD0-2D49-0048-B501-513EE62409E5}" destId="{56FDA158-9FFA-674A-91C1-130288D3759A}" srcOrd="0" destOrd="0" presId="urn:microsoft.com/office/officeart/2009/layout/CirclePictureHierarchy"/>
    <dgm:cxn modelId="{6DD0F855-2198-794C-90CD-3012BDD259E1}" type="presParOf" srcId="{56FDA158-9FFA-674A-91C1-130288D3759A}" destId="{A61683A2-FB96-3049-87DD-47B68BAF9797}" srcOrd="0" destOrd="0" presId="urn:microsoft.com/office/officeart/2009/layout/CirclePictureHierarchy"/>
    <dgm:cxn modelId="{B3107BF8-3C4B-8A47-BB61-41D535206187}" type="presParOf" srcId="{56FDA158-9FFA-674A-91C1-130288D3759A}" destId="{C75620B5-2949-1B45-BECD-C684CBA5C68E}" srcOrd="1" destOrd="0" presId="urn:microsoft.com/office/officeart/2009/layout/CirclePictureHierarchy"/>
    <dgm:cxn modelId="{DC8745E3-C315-7448-9EB2-24A64BB109B0}" type="presParOf" srcId="{BC7C3BD0-2D49-0048-B501-513EE62409E5}" destId="{776BBFC8-DBB7-1B48-8866-64DD70829103}" srcOrd="1" destOrd="0" presId="urn:microsoft.com/office/officeart/2009/layout/CirclePictureHierarchy"/>
    <dgm:cxn modelId="{51A804AF-9A5C-CA44-8E9B-52E9B43B81B4}" type="presParOf" srcId="{776BBFC8-DBB7-1B48-8866-64DD70829103}" destId="{C80ECC87-F701-B941-977F-A56BC4AA6384}" srcOrd="0" destOrd="0" presId="urn:microsoft.com/office/officeart/2009/layout/CirclePictureHierarchy"/>
    <dgm:cxn modelId="{530DE7C2-A875-C445-920C-6C64EF41C99F}" type="presParOf" srcId="{776BBFC8-DBB7-1B48-8866-64DD70829103}" destId="{D12C8CC9-7394-794F-99D7-C262E5F7A159}" srcOrd="1" destOrd="0" presId="urn:microsoft.com/office/officeart/2009/layout/CirclePictureHierarchy"/>
    <dgm:cxn modelId="{1776B705-E262-714D-8129-60768278F68E}" type="presParOf" srcId="{D12C8CC9-7394-794F-99D7-C262E5F7A159}" destId="{3BB87B5D-6FF1-3743-B56D-B35835825D2A}" srcOrd="0" destOrd="0" presId="urn:microsoft.com/office/officeart/2009/layout/CirclePictureHierarchy"/>
    <dgm:cxn modelId="{2B1E9EEE-E3AA-0B45-A7D9-0536FD174495}" type="presParOf" srcId="{3BB87B5D-6FF1-3743-B56D-B35835825D2A}" destId="{BC5AA2D8-4D59-B04C-B452-781DEF69952C}" srcOrd="0" destOrd="0" presId="urn:microsoft.com/office/officeart/2009/layout/CirclePictureHierarchy"/>
    <dgm:cxn modelId="{25711FD4-EE55-2648-B40B-85F981D173A9}" type="presParOf" srcId="{3BB87B5D-6FF1-3743-B56D-B35835825D2A}" destId="{77AD598B-3823-F94B-B606-ABC29169F4F6}" srcOrd="1" destOrd="0" presId="urn:microsoft.com/office/officeart/2009/layout/CirclePictureHierarchy"/>
    <dgm:cxn modelId="{85CD6D0D-B1FC-C146-BC79-B8316D71248A}" type="presParOf" srcId="{D12C8CC9-7394-794F-99D7-C262E5F7A159}" destId="{0A6530C9-3AE9-5944-AA38-5057945BB3D7}" srcOrd="1" destOrd="0" presId="urn:microsoft.com/office/officeart/2009/layout/CirclePictureHierarchy"/>
    <dgm:cxn modelId="{05C5E5AA-3718-1D43-A640-D151BAC9A711}" type="presParOf" srcId="{776BBFC8-DBB7-1B48-8866-64DD70829103}" destId="{3F789472-6836-8446-8FE2-9388264AC915}" srcOrd="2" destOrd="0" presId="urn:microsoft.com/office/officeart/2009/layout/CirclePictureHierarchy"/>
    <dgm:cxn modelId="{E5145942-6019-B346-B3B5-0F32F96F8320}" type="presParOf" srcId="{776BBFC8-DBB7-1B48-8866-64DD70829103}" destId="{7A3B8C1F-5B38-704E-A452-CD38FA9B1FD3}" srcOrd="3" destOrd="0" presId="urn:microsoft.com/office/officeart/2009/layout/CirclePictureHierarchy"/>
    <dgm:cxn modelId="{BA149706-8F68-7843-A8C1-672BBD9A674A}" type="presParOf" srcId="{7A3B8C1F-5B38-704E-A452-CD38FA9B1FD3}" destId="{BE3F4ED3-5DD4-DB42-BF67-444CBA9BB55E}" srcOrd="0" destOrd="0" presId="urn:microsoft.com/office/officeart/2009/layout/CirclePictureHierarchy"/>
    <dgm:cxn modelId="{459FE85B-4B97-9740-B5C4-46F7EB32AC82}" type="presParOf" srcId="{BE3F4ED3-5DD4-DB42-BF67-444CBA9BB55E}" destId="{CFD97381-C317-5A47-A82F-C62C2916ED4F}" srcOrd="0" destOrd="0" presId="urn:microsoft.com/office/officeart/2009/layout/CirclePictureHierarchy"/>
    <dgm:cxn modelId="{78257F74-F2BF-C144-9D51-F8D81F4AB169}" type="presParOf" srcId="{BE3F4ED3-5DD4-DB42-BF67-444CBA9BB55E}" destId="{3B273BA2-77A3-CD4D-B829-645B78BB2E3F}" srcOrd="1" destOrd="0" presId="urn:microsoft.com/office/officeart/2009/layout/CirclePictureHierarchy"/>
    <dgm:cxn modelId="{F6F8972A-10A4-1C4A-9ADC-8E42023424D3}" type="presParOf" srcId="{7A3B8C1F-5B38-704E-A452-CD38FA9B1FD3}" destId="{70214236-E21F-9F44-8E0F-4915BA9CBD7B}" srcOrd="1" destOrd="0" presId="urn:microsoft.com/office/officeart/2009/layout/CirclePictureHierarchy"/>
    <dgm:cxn modelId="{691408C1-231C-854C-8345-A82C6014B5E7}" type="presParOf" srcId="{6DBB8487-965A-7549-83D9-926C5622F9D2}" destId="{F512201C-BA6B-464C-8481-CAF46B161604}" srcOrd="2" destOrd="0" presId="urn:microsoft.com/office/officeart/2009/layout/CirclePictureHierarchy"/>
    <dgm:cxn modelId="{8A823C2C-41B1-0A4E-85EF-B0D674467993}" type="presParOf" srcId="{6DBB8487-965A-7549-83D9-926C5622F9D2}" destId="{8277FEBB-340F-DB4E-9315-2CDDE1B32C69}" srcOrd="3" destOrd="0" presId="urn:microsoft.com/office/officeart/2009/layout/CirclePictureHierarchy"/>
    <dgm:cxn modelId="{B05DC488-1C0A-E541-B586-706B9D22D6A3}" type="presParOf" srcId="{8277FEBB-340F-DB4E-9315-2CDDE1B32C69}" destId="{67876FC2-FC81-C14A-B1CA-FA393D166723}" srcOrd="0" destOrd="0" presId="urn:microsoft.com/office/officeart/2009/layout/CirclePictureHierarchy"/>
    <dgm:cxn modelId="{BC5DE6FC-0E6E-A949-9A8A-CC3743EEE5EC}" type="presParOf" srcId="{67876FC2-FC81-C14A-B1CA-FA393D166723}" destId="{D163F984-666D-9540-997A-194B2F8E5ED7}" srcOrd="0" destOrd="0" presId="urn:microsoft.com/office/officeart/2009/layout/CirclePictureHierarchy"/>
    <dgm:cxn modelId="{DB93C5A8-F0D2-7A44-8ADC-A8735B63C321}" type="presParOf" srcId="{67876FC2-FC81-C14A-B1CA-FA393D166723}" destId="{68C31541-B6DC-E047-9170-FADFD15580B9}" srcOrd="1" destOrd="0" presId="urn:microsoft.com/office/officeart/2009/layout/CirclePictureHierarchy"/>
    <dgm:cxn modelId="{9EFB8CBF-BD2A-AD47-AABF-374AA17DFA69}" type="presParOf" srcId="{8277FEBB-340F-DB4E-9315-2CDDE1B32C69}" destId="{5995632A-449D-6D48-827D-3EDC1BB08520}" srcOrd="1" destOrd="0" presId="urn:microsoft.com/office/officeart/2009/layout/CirclePictureHierarchy"/>
    <dgm:cxn modelId="{D00DC475-5C0D-C447-B350-F66FF7F7122C}" type="presParOf" srcId="{5995632A-449D-6D48-827D-3EDC1BB08520}" destId="{C68B9CDD-54E4-D84E-B0B3-F16F9E059615}" srcOrd="0" destOrd="0" presId="urn:microsoft.com/office/officeart/2009/layout/CirclePictureHierarchy"/>
    <dgm:cxn modelId="{50B114C6-7150-3E48-8794-F89E04E792AA}" type="presParOf" srcId="{5995632A-449D-6D48-827D-3EDC1BB08520}" destId="{417E5C49-EB26-4B4D-B021-1C4A23358BDD}" srcOrd="1" destOrd="0" presId="urn:microsoft.com/office/officeart/2009/layout/CirclePictureHierarchy"/>
    <dgm:cxn modelId="{BD7C761E-9BBE-FB49-9EF9-EEA768D00D8D}" type="presParOf" srcId="{417E5C49-EB26-4B4D-B021-1C4A23358BDD}" destId="{4B98919E-BC0E-B743-9EB3-6A83D13A2BE8}" srcOrd="0" destOrd="0" presId="urn:microsoft.com/office/officeart/2009/layout/CirclePictureHierarchy"/>
    <dgm:cxn modelId="{420706D3-5325-7147-B87E-3E59525DDA0D}" type="presParOf" srcId="{4B98919E-BC0E-B743-9EB3-6A83D13A2BE8}" destId="{9E33C919-976C-7842-B879-7EE3C052CD52}" srcOrd="0" destOrd="0" presId="urn:microsoft.com/office/officeart/2009/layout/CirclePictureHierarchy"/>
    <dgm:cxn modelId="{EC82EC81-6711-224E-B4BD-327A0CBC3695}" type="presParOf" srcId="{4B98919E-BC0E-B743-9EB3-6A83D13A2BE8}" destId="{773E03E4-D272-5D4D-8B3E-E9E5235E8F22}" srcOrd="1" destOrd="0" presId="urn:microsoft.com/office/officeart/2009/layout/CirclePictureHierarchy"/>
    <dgm:cxn modelId="{27576D3E-6E66-6E44-AD97-A2DB60D62DFE}" type="presParOf" srcId="{417E5C49-EB26-4B4D-B021-1C4A23358BDD}" destId="{0C6F7E7E-2904-AC46-A30D-AD964A3BFA64}" srcOrd="1" destOrd="0" presId="urn:microsoft.com/office/officeart/2009/layout/CirclePictureHierarchy"/>
    <dgm:cxn modelId="{8655DC78-1541-C640-9D49-3F59E3084533}" type="presParOf" srcId="{5995632A-449D-6D48-827D-3EDC1BB08520}" destId="{15E98982-CB8B-6641-8059-C17B19EB0D58}" srcOrd="2" destOrd="0" presId="urn:microsoft.com/office/officeart/2009/layout/CirclePictureHierarchy"/>
    <dgm:cxn modelId="{7FA96573-E862-1143-8128-CB4F3B63515E}" type="presParOf" srcId="{5995632A-449D-6D48-827D-3EDC1BB08520}" destId="{EF2343E6-9AE1-0C47-B720-5F72900C2AA6}" srcOrd="3" destOrd="0" presId="urn:microsoft.com/office/officeart/2009/layout/CirclePictureHierarchy"/>
    <dgm:cxn modelId="{9ACEED6F-DF7B-2A42-B2AE-C66C3BF95E48}" type="presParOf" srcId="{EF2343E6-9AE1-0C47-B720-5F72900C2AA6}" destId="{42E49B64-CA34-D04F-AF8F-F7D4592E6076}" srcOrd="0" destOrd="0" presId="urn:microsoft.com/office/officeart/2009/layout/CirclePictureHierarchy"/>
    <dgm:cxn modelId="{20B304D2-062A-C64D-A1A8-F4ACDB57044F}" type="presParOf" srcId="{42E49B64-CA34-D04F-AF8F-F7D4592E6076}" destId="{8EDBCF7A-9DD4-584B-BB6D-EC54867A0964}" srcOrd="0" destOrd="0" presId="urn:microsoft.com/office/officeart/2009/layout/CirclePictureHierarchy"/>
    <dgm:cxn modelId="{3415646B-828C-D94B-93BD-1F29AAC3AAF1}" type="presParOf" srcId="{42E49B64-CA34-D04F-AF8F-F7D4592E6076}" destId="{A1AC1B89-6DB7-BC42-B1BA-88CFC2648579}" srcOrd="1" destOrd="0" presId="urn:microsoft.com/office/officeart/2009/layout/CirclePictureHierarchy"/>
    <dgm:cxn modelId="{DEE0ED5D-9E98-7449-8EE8-C6B4A6ABF638}" type="presParOf" srcId="{EF2343E6-9AE1-0C47-B720-5F72900C2AA6}" destId="{DE2E4568-9FE0-544C-9454-89E87102011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98982-CB8B-6641-8059-C17B19EB0D58}">
      <dsp:nvSpPr>
        <dsp:cNvPr id="0" name=""/>
        <dsp:cNvSpPr/>
      </dsp:nvSpPr>
      <dsp:spPr>
        <a:xfrm>
          <a:off x="5575299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1039018" y="119959"/>
              </a:lnTo>
              <a:lnTo>
                <a:pt x="1039018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CDD-54E4-D84E-B0B3-F16F9E059615}">
      <dsp:nvSpPr>
        <dsp:cNvPr id="0" name=""/>
        <dsp:cNvSpPr/>
      </dsp:nvSpPr>
      <dsp:spPr>
        <a:xfrm>
          <a:off x="4536281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119959"/>
              </a:lnTo>
              <a:lnTo>
                <a:pt x="0" y="119959"/>
              </a:lnTo>
              <a:lnTo>
                <a:pt x="0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201C-BA6B-464C-8481-CAF46B161604}">
      <dsp:nvSpPr>
        <dsp:cNvPr id="0" name=""/>
        <dsp:cNvSpPr/>
      </dsp:nvSpPr>
      <dsp:spPr>
        <a:xfrm>
          <a:off x="3497262" y="2094423"/>
          <a:ext cx="2078037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2078037" y="119959"/>
              </a:lnTo>
              <a:lnTo>
                <a:pt x="2078037" y="23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89472-6836-8446-8FE2-9388264AC915}">
      <dsp:nvSpPr>
        <dsp:cNvPr id="0" name=""/>
        <dsp:cNvSpPr/>
      </dsp:nvSpPr>
      <dsp:spPr>
        <a:xfrm>
          <a:off x="1419224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9"/>
              </a:lnTo>
              <a:lnTo>
                <a:pt x="1039018" y="119959"/>
              </a:lnTo>
              <a:lnTo>
                <a:pt x="1039018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ECC87-F701-B941-977F-A56BC4AA6384}">
      <dsp:nvSpPr>
        <dsp:cNvPr id="0" name=""/>
        <dsp:cNvSpPr/>
      </dsp:nvSpPr>
      <dsp:spPr>
        <a:xfrm>
          <a:off x="380206" y="3088103"/>
          <a:ext cx="1039018" cy="238029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119959"/>
              </a:lnTo>
              <a:lnTo>
                <a:pt x="0" y="119959"/>
              </a:lnTo>
              <a:lnTo>
                <a:pt x="0" y="238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0693-1CD2-3C4F-A1F2-E5624D5E5027}">
      <dsp:nvSpPr>
        <dsp:cNvPr id="0" name=""/>
        <dsp:cNvSpPr/>
      </dsp:nvSpPr>
      <dsp:spPr>
        <a:xfrm>
          <a:off x="1419224" y="2094423"/>
          <a:ext cx="2078037" cy="238029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119959"/>
              </a:lnTo>
              <a:lnTo>
                <a:pt x="0" y="119959"/>
              </a:lnTo>
              <a:lnTo>
                <a:pt x="0" y="23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CD569-ADA3-1D4E-B31E-688E1BED10F5}">
      <dsp:nvSpPr>
        <dsp:cNvPr id="0" name=""/>
        <dsp:cNvSpPr/>
      </dsp:nvSpPr>
      <dsp:spPr>
        <a:xfrm>
          <a:off x="3119437" y="1338773"/>
          <a:ext cx="755649" cy="755649"/>
        </a:xfrm>
        <a:prstGeom prst="ellipse">
          <a:avLst/>
        </a:prstGeom>
        <a:solidFill>
          <a:srgbClr val="D08CB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9B588-0A64-5F45-A0BB-5024F8797E94}">
      <dsp:nvSpPr>
        <dsp:cNvPr id="0" name=""/>
        <dsp:cNvSpPr/>
      </dsp:nvSpPr>
      <dsp:spPr>
        <a:xfrm>
          <a:off x="3875087" y="1336884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Root Decision Node</a:t>
          </a:r>
        </a:p>
      </dsp:txBody>
      <dsp:txXfrm>
        <a:off x="3875087" y="1336884"/>
        <a:ext cx="1133475" cy="755649"/>
      </dsp:txXfrm>
    </dsp:sp>
    <dsp:sp modelId="{A61683A2-FB96-3049-87DD-47B68BAF9797}">
      <dsp:nvSpPr>
        <dsp:cNvPr id="0" name=""/>
        <dsp:cNvSpPr/>
      </dsp:nvSpPr>
      <dsp:spPr>
        <a:xfrm>
          <a:off x="1041399" y="2332453"/>
          <a:ext cx="755649" cy="755649"/>
        </a:xfrm>
        <a:prstGeom prst="ellipse">
          <a:avLst/>
        </a:prstGeom>
        <a:solidFill>
          <a:srgbClr val="D08CB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5620B5-2949-1B45-BECD-C684CBA5C68E}">
      <dsp:nvSpPr>
        <dsp:cNvPr id="0" name=""/>
        <dsp:cNvSpPr/>
      </dsp:nvSpPr>
      <dsp:spPr>
        <a:xfrm>
          <a:off x="1797049" y="233056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Node</a:t>
          </a:r>
        </a:p>
      </dsp:txBody>
      <dsp:txXfrm>
        <a:off x="1797049" y="2330563"/>
        <a:ext cx="1133475" cy="755649"/>
      </dsp:txXfrm>
    </dsp:sp>
    <dsp:sp modelId="{BC5AA2D8-4D59-B04C-B452-781DEF69952C}">
      <dsp:nvSpPr>
        <dsp:cNvPr id="0" name=""/>
        <dsp:cNvSpPr/>
      </dsp:nvSpPr>
      <dsp:spPr>
        <a:xfrm>
          <a:off x="2381" y="3326132"/>
          <a:ext cx="755649" cy="75564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AD598B-3823-F94B-B606-ABC29169F4F6}">
      <dsp:nvSpPr>
        <dsp:cNvPr id="0" name=""/>
        <dsp:cNvSpPr/>
      </dsp:nvSpPr>
      <dsp:spPr>
        <a:xfrm>
          <a:off x="758031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Terminal Node/ Leaf</a:t>
          </a:r>
        </a:p>
      </dsp:txBody>
      <dsp:txXfrm>
        <a:off x="758031" y="3324243"/>
        <a:ext cx="1133475" cy="755649"/>
      </dsp:txXfrm>
    </dsp:sp>
    <dsp:sp modelId="{CFD97381-C317-5A47-A82F-C62C2916ED4F}">
      <dsp:nvSpPr>
        <dsp:cNvPr id="0" name=""/>
        <dsp:cNvSpPr/>
      </dsp:nvSpPr>
      <dsp:spPr>
        <a:xfrm>
          <a:off x="2080418" y="3326132"/>
          <a:ext cx="755649" cy="75564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73BA2-77A3-CD4D-B829-645B78BB2E3F}">
      <dsp:nvSpPr>
        <dsp:cNvPr id="0" name=""/>
        <dsp:cNvSpPr/>
      </dsp:nvSpPr>
      <dsp:spPr>
        <a:xfrm>
          <a:off x="2836068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Terminal Node/ Leaf</a:t>
          </a:r>
        </a:p>
      </dsp:txBody>
      <dsp:txXfrm>
        <a:off x="2836068" y="3324243"/>
        <a:ext cx="1133475" cy="755649"/>
      </dsp:txXfrm>
    </dsp:sp>
    <dsp:sp modelId="{D163F984-666D-9540-997A-194B2F8E5ED7}">
      <dsp:nvSpPr>
        <dsp:cNvPr id="0" name=""/>
        <dsp:cNvSpPr/>
      </dsp:nvSpPr>
      <dsp:spPr>
        <a:xfrm>
          <a:off x="5197474" y="2332453"/>
          <a:ext cx="755649" cy="755649"/>
        </a:xfrm>
        <a:prstGeom prst="ellipse">
          <a:avLst/>
        </a:prstGeom>
        <a:solidFill>
          <a:srgbClr val="D08CB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C31541-B6DC-E047-9170-FADFD15580B9}">
      <dsp:nvSpPr>
        <dsp:cNvPr id="0" name=""/>
        <dsp:cNvSpPr/>
      </dsp:nvSpPr>
      <dsp:spPr>
        <a:xfrm>
          <a:off x="5953125" y="233056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Node</a:t>
          </a:r>
        </a:p>
      </dsp:txBody>
      <dsp:txXfrm>
        <a:off x="5953125" y="2330563"/>
        <a:ext cx="1133475" cy="755649"/>
      </dsp:txXfrm>
    </dsp:sp>
    <dsp:sp modelId="{9E33C919-976C-7842-B879-7EE3C052CD52}">
      <dsp:nvSpPr>
        <dsp:cNvPr id="0" name=""/>
        <dsp:cNvSpPr/>
      </dsp:nvSpPr>
      <dsp:spPr>
        <a:xfrm>
          <a:off x="4158456" y="3326132"/>
          <a:ext cx="755649" cy="75564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3E03E4-D272-5D4D-8B3E-E9E5235E8F22}">
      <dsp:nvSpPr>
        <dsp:cNvPr id="0" name=""/>
        <dsp:cNvSpPr/>
      </dsp:nvSpPr>
      <dsp:spPr>
        <a:xfrm>
          <a:off x="4914106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Terminal Node/ Leaf</a:t>
          </a:r>
        </a:p>
      </dsp:txBody>
      <dsp:txXfrm>
        <a:off x="4914106" y="3324243"/>
        <a:ext cx="1133475" cy="755649"/>
      </dsp:txXfrm>
    </dsp:sp>
    <dsp:sp modelId="{8EDBCF7A-9DD4-584B-BB6D-EC54867A0964}">
      <dsp:nvSpPr>
        <dsp:cNvPr id="0" name=""/>
        <dsp:cNvSpPr/>
      </dsp:nvSpPr>
      <dsp:spPr>
        <a:xfrm>
          <a:off x="6236493" y="3326132"/>
          <a:ext cx="755649" cy="75564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AC1B89-6DB7-BC42-B1BA-88CFC2648579}">
      <dsp:nvSpPr>
        <dsp:cNvPr id="0" name=""/>
        <dsp:cNvSpPr/>
      </dsp:nvSpPr>
      <dsp:spPr>
        <a:xfrm>
          <a:off x="6992143" y="3324243"/>
          <a:ext cx="1133475" cy="755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Terminal Node/ Leaf</a:t>
          </a:r>
        </a:p>
      </dsp:txBody>
      <dsp:txXfrm>
        <a:off x="6992143" y="3324243"/>
        <a:ext cx="1133475" cy="75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EBE-B3F2-474F-A500-F23A0C37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F84D-01EB-1248-A948-19311E4E8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1F2B-8883-364A-A10A-237EA15E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2A37-1FC1-D04A-9E57-37385939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92CC-FA91-F34E-9CBE-F3CF1703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67A1-6064-1B4D-8EA5-B04A32F6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A5B82-FCC6-1640-A382-A9DE166A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474E-752B-474F-B729-66BD387A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E556-FE60-F540-B148-417631B2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76C6-E824-F04D-AE48-3B1CE674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5FC5D-B419-EC49-AD9C-050EDF2D5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57C7-6A58-5447-BB51-86334608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3106-0224-BE4E-B07F-6669C9A6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F1B1-CE8D-8547-8E47-72530EF8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6D10-94A7-6146-AD9A-A526A019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46C-5471-404F-AE5C-5B0B1EC6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612C-17E4-1141-8258-B8418C62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DC6B-D770-7943-85E2-C16EF4C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5EBB-1585-C147-8D2B-5F904B98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5DE9-F366-1F42-A0F6-B48B33D3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7B36-C099-7A46-BF50-EC26850D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231D-35E2-5D40-9CF8-F3BD15B5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CFF4-7700-3F4B-8077-E31A1513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3554-2C9B-3E41-8D96-CED4A96B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0E08-5D4B-3747-9A77-DADBC938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DA1-F78F-5448-831D-025B194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1FB-269F-CB48-9B87-3004F61BB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D86C-4833-A54A-94E7-C07D5982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5862-4FCC-1743-87D4-5AD9099F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8843-7FD9-6F42-9D74-2182738D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EB14-BFA0-554F-8B05-89B108DD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BF3E-0949-7943-818A-92D31CA7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2206-7890-384E-825B-6DD2845E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EDB9-B444-1F43-A6BD-79074FE2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3B5DD-515E-2A4E-9C41-BA1FF7834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588B-B588-CD40-8B5E-7E549FAD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1AD25-1770-AD40-9D15-2D339E01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0D158-1B7C-ED44-9C2D-DF6DFA61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BF54-3F02-6F46-8DFE-5C8FCCDF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23ED-41D6-4A49-B951-07DA8FE4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BF09-3155-4745-A5E9-F8F8F45B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0B285-0218-E94C-8D37-00646C4C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DA3E9-4F86-0F49-AE04-A5B145D0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D2846-29FC-E042-9E9B-A2BBD044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D4330-7602-7F4E-9155-A72E008B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BD591-73E9-F64D-9C5E-FF6D174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060E-7265-C747-B869-5B9C66D5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4410-5B57-7B44-A5D8-3AF142D0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3E94-AA93-A04A-B31C-7B8BA8F1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B924-2A43-CA48-90F2-FC68124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8E67-5135-B14B-A95D-E34D094B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CA3AF-B69F-754B-AABD-CC9AC49E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AB6B-E543-C648-B556-487D56E0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56E8-1059-8D40-A082-3D653B5EB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E0E1-1FF4-E64E-A864-05F910263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AF206-42D6-7A47-A4C8-75B56C89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AC87-C42D-4A46-89F6-341FA87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6F00-B3EA-6046-8A1C-3EDDC90E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C4FFC-E47B-6342-95AA-502CBE66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A4EB-A795-4F4B-BD3D-578ACCEF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281F-8417-1E43-89CD-5FE902E08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B88D-A453-1B40-B7F4-B6D337F5E4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5047-4053-8148-BB35-B7D6A637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B859-3C79-A049-94DF-1D7505AEC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D38D-D9FD-454D-8678-1C646C81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E684E2-72FE-564E-A975-F627D289C4FE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44E3843-C2E2-F845-ABC4-58C5666288A7}"/>
                </a:ext>
              </a:extLst>
            </p:cNvPr>
            <p:cNvSpPr/>
            <p:nvPr/>
          </p:nvSpPr>
          <p:spPr>
            <a:xfrm>
              <a:off x="6096000" y="3000375"/>
              <a:ext cx="4064000" cy="20716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69B8A1-57CC-C245-8CDD-1461AB6D0AA1}"/>
                </a:ext>
              </a:extLst>
            </p:cNvPr>
            <p:cNvGrpSpPr/>
            <p:nvPr/>
          </p:nvGrpSpPr>
          <p:grpSpPr>
            <a:xfrm>
              <a:off x="2032000" y="719666"/>
              <a:ext cx="8128000" cy="5418667"/>
              <a:chOff x="2032000" y="719666"/>
              <a:chExt cx="8128000" cy="5418667"/>
            </a:xfrm>
          </p:grpSpPr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FEF7BD88-99DC-CB49-A85F-77B52484C0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7347747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Left Arrow 3">
                <a:extLst>
                  <a:ext uri="{FF2B5EF4-FFF2-40B4-BE49-F238E27FC236}">
                    <a16:creationId xmlns:a16="http://schemas.microsoft.com/office/drawing/2014/main" id="{53F498BB-AF13-0B45-80BE-CB34E22092C5}"/>
                  </a:ext>
                </a:extLst>
              </p:cNvPr>
              <p:cNvSpPr/>
              <p:nvPr/>
            </p:nvSpPr>
            <p:spPr>
              <a:xfrm rot="13569711">
                <a:off x="4617171" y="2437745"/>
                <a:ext cx="619141" cy="24149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43B91-FA4C-D14C-AC45-04A69A7E3549}"/>
                  </a:ext>
                </a:extLst>
              </p:cNvPr>
              <p:cNvSpPr txBox="1"/>
              <p:nvPr/>
            </p:nvSpPr>
            <p:spPr>
              <a:xfrm>
                <a:off x="2373719" y="1563045"/>
                <a:ext cx="2743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432FF"/>
                    </a:solidFill>
                  </a:rPr>
                  <a:t>Splitting </a:t>
                </a:r>
                <a:br>
                  <a:rPr lang="en-US" sz="2000" dirty="0">
                    <a:solidFill>
                      <a:srgbClr val="0432FF"/>
                    </a:solidFill>
                  </a:rPr>
                </a:br>
                <a:r>
                  <a:rPr lang="en-US" sz="2000" dirty="0">
                    <a:solidFill>
                      <a:srgbClr val="0432FF"/>
                    </a:solidFill>
                  </a:rPr>
                  <a:t>(the opposite is pruning)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82D7DB-8DA9-ED40-944D-7366E07EFDB3}"/>
                </a:ext>
              </a:extLst>
            </p:cNvPr>
            <p:cNvSpPr txBox="1"/>
            <p:nvPr/>
          </p:nvSpPr>
          <p:spPr>
            <a:xfrm>
              <a:off x="8128000" y="2558494"/>
              <a:ext cx="1900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</a:rPr>
                <a:t>Sub-tree/branch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7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2020-08-16T20:05:35Z</dcterms:created>
  <dcterms:modified xsi:type="dcterms:W3CDTF">2020-08-16T20:30:54Z</dcterms:modified>
</cp:coreProperties>
</file>