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>
        <p:scale>
          <a:sx n="80" d="100"/>
          <a:sy n="80" d="100"/>
        </p:scale>
        <p:origin x="224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447CD-60B1-CD49-847A-F90E4AD89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724B9-A794-394C-8D6C-89F8B0F0C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E2A24-6C40-B74D-8E33-D25C3CDF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F3D-1F35-F040-AE92-8B399E13D907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82387-ED5F-9A48-9083-FFF00773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DDD01-132B-884A-AB79-27CE669B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34C9-B42E-2948-9D24-42F36FCF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0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65CD5-6CAA-9148-9108-4CE9F0FB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EBFBD-7E06-D94B-8C06-A8E058DDB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DBB18-5A61-884F-A90F-5DDB85B7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F3D-1F35-F040-AE92-8B399E13D907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878EB-544F-8240-B532-F8EF6722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2A003-71EC-DC43-948F-486488FB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34C9-B42E-2948-9D24-42F36FCF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3FF59A-C8F4-944A-8864-6A4070836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B8F1EC-ECFC-2D4F-8990-05CD8BB78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5DE68-8AA0-904E-B663-8673D4E1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F3D-1F35-F040-AE92-8B399E13D907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6FD59-DD0D-3248-BB5A-3CE417CB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F627F-C31E-504C-B194-64B1DEF35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34C9-B42E-2948-9D24-42F36FCF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6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BE7D-ADDD-C94B-847A-7FEE710D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0A1FF-F482-0844-8648-5A0A92391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D59F3-6175-3643-A81D-33D53546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F3D-1F35-F040-AE92-8B399E13D907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D3A05-BF07-BA42-B728-658B9F427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DBE53-6658-0C40-982A-35715CA0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34C9-B42E-2948-9D24-42F36FCF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7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DC18-EA94-0A42-82E6-D2044C57B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2DDEC-92F8-A642-844B-BD79DEC85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0F33C-3F5F-8E4B-AB70-A1711E5E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F3D-1F35-F040-AE92-8B399E13D907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0AD11-A414-684B-8EB3-98DD6C47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1B7DF-8626-E54E-AAE0-AF983558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34C9-B42E-2948-9D24-42F36FCF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3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84BFE-C928-EC44-A273-62C008BC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1928B-7A48-8A46-80E3-42A663D22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278D5-C2C5-164E-885D-9349FD821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BFAAF-F178-184D-9ED6-633791FE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F3D-1F35-F040-AE92-8B399E13D907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82063-7728-6D4F-ABCD-5D3BCE7E6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C9DA6-C051-FA43-A4B8-69DB587B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34C9-B42E-2948-9D24-42F36FCF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34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CAB20-5EDD-DE47-860B-0534ED260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EDA84-5198-614B-B022-4B714FE98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25668-B6F6-3A48-AD53-DC3B5183E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017EE-BF39-CF4E-9237-BD9A2BF75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B6C95-DD5C-C849-AD2E-7AEA2DC61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ACD52-8BB5-CD4A-8A45-206800E4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F3D-1F35-F040-AE92-8B399E13D907}" type="datetimeFigureOut">
              <a:rPr lang="en-US" smtClean="0"/>
              <a:t>9/18/20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FC1BD5-B5F2-F245-913E-25DE803F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DD8F3C-7742-6040-9C06-EF824C4E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34C9-B42E-2948-9D24-42F36FCF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0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EB051-E881-DB4D-B838-F38E97851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53150-5238-D444-AD85-81F4D1697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F3D-1F35-F040-AE92-8B399E13D907}" type="datetimeFigureOut">
              <a:rPr lang="en-US" smtClean="0"/>
              <a:t>9/18/20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20361-4FDE-D04F-99AE-1FCA1E35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907DC-FAD8-DE42-8F33-D001957A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34C9-B42E-2948-9D24-42F36FCF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6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E230C2-0E44-1C4C-9035-A0FF50B7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F3D-1F35-F040-AE92-8B399E13D907}" type="datetimeFigureOut">
              <a:rPr lang="en-US" smtClean="0"/>
              <a:t>9/18/20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A48F1-1C88-B54A-AB19-143CDF88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85019-B0A8-5C44-B87C-E7E0B173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34C9-B42E-2948-9D24-42F36FCF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3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FAB2-94EA-3E41-82ED-494A97DC3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7AB2-ADC6-0C46-879F-7B52C6D9C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676FF-4A2A-764D-BA99-38BC862BC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582C8-86EA-444E-A117-8E41DAA50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F3D-1F35-F040-AE92-8B399E13D907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F807B-B8EE-6940-914A-0D05F182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BD796-2331-5A43-94A4-9C28BC91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34C9-B42E-2948-9D24-42F36FCF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5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7EE9-7437-C046-B99B-B8207FCB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3FED74-AA47-EA42-A2C8-B7C300AB8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E7FF4-5FC6-B649-8C83-DC6BD24BD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3715A-D6D8-724D-AFD1-69A64C6C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F3D-1F35-F040-AE92-8B399E13D907}" type="datetimeFigureOut">
              <a:rPr lang="en-US" smtClean="0"/>
              <a:t>9/18/20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38984-E040-234A-A835-7101F7DB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43FDA-893A-004A-8862-84049BAC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34C9-B42E-2948-9D24-42F36FCF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7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8B0E3-B36A-7842-B4AF-88FF52F3D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FB0B0-0B79-3349-AF40-731DA565C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5F290-F5AF-BF4B-8AB7-420520AE3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7CF3D-1F35-F040-AE92-8B399E13D907}" type="datetimeFigureOut">
              <a:rPr lang="en-US" smtClean="0"/>
              <a:t>9/18/20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9C8FA-2A53-8B47-A712-220ED43DA2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4EED1-0D05-5145-9C69-618499078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F34C9-B42E-2948-9D24-42F36FCF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6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E6DEB9F-162A-5048-ACFD-021ADAC1BECE}"/>
              </a:ext>
            </a:extLst>
          </p:cNvPr>
          <p:cNvGrpSpPr/>
          <p:nvPr/>
        </p:nvGrpSpPr>
        <p:grpSpPr>
          <a:xfrm>
            <a:off x="2438400" y="228600"/>
            <a:ext cx="7315200" cy="6400800"/>
            <a:chOff x="2438400" y="228600"/>
            <a:chExt cx="7315200" cy="64008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A7B0118-4577-DF4E-AD26-58AFF04AE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8400" y="228600"/>
              <a:ext cx="7315200" cy="6400800"/>
            </a:xfrm>
            <a:prstGeom prst="rect">
              <a:avLst/>
            </a:prstGeom>
          </p:spPr>
        </p:pic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8ED3DFD-DEBD-0948-8B69-3014097AC51D}"/>
                </a:ext>
              </a:extLst>
            </p:cNvPr>
            <p:cNvSpPr/>
            <p:nvPr/>
          </p:nvSpPr>
          <p:spPr>
            <a:xfrm rot="903641">
              <a:off x="5390200" y="1464743"/>
              <a:ext cx="3266238" cy="646319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980BA71-5B05-F74A-A427-30960C9BB2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70937" y="1095636"/>
              <a:ext cx="1736334" cy="4393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098FBC-E4EB-2B45-A42E-8EA358F95677}"/>
                </a:ext>
              </a:extLst>
            </p:cNvPr>
            <p:cNvSpPr txBox="1"/>
            <p:nvPr/>
          </p:nvSpPr>
          <p:spPr>
            <a:xfrm>
              <a:off x="4267814" y="2457701"/>
              <a:ext cx="44164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As decision threshold increases, precision remains the same or increases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F0598C6-93ED-5F42-BC68-0F1AC0C4A80E}"/>
                </a:ext>
              </a:extLst>
            </p:cNvPr>
            <p:cNvSpPr/>
            <p:nvPr/>
          </p:nvSpPr>
          <p:spPr>
            <a:xfrm>
              <a:off x="7164187" y="1743649"/>
              <a:ext cx="74917" cy="8115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8504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2</cp:revision>
  <dcterms:created xsi:type="dcterms:W3CDTF">2020-09-18T13:33:47Z</dcterms:created>
  <dcterms:modified xsi:type="dcterms:W3CDTF">2020-09-18T13:36:59Z</dcterms:modified>
</cp:coreProperties>
</file>