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6327"/>
  </p:normalViewPr>
  <p:slideViewPr>
    <p:cSldViewPr snapToGrid="0" snapToObjects="1">
      <p:cViewPr>
        <p:scale>
          <a:sx n="92" d="100"/>
          <a:sy n="92" d="100"/>
        </p:scale>
        <p:origin x="16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47B-13E9-BB40-8CCF-C476E94F6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F3217-B9DF-D24A-A339-32B5829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056C-BF38-CD45-A04D-1EC8C72E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C50D-2535-5049-BB2F-1E3E0B84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26B7-7ED1-3448-8939-E5B641D4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4F45-0866-9E4F-AD79-DE4E7C28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787E5-3CC1-C64E-A854-3A1E1C7D5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F40A-AC22-5E44-B2E0-9F3897F5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13D4-B53A-254E-AAD9-7A59C390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B423-75B6-D641-8212-CDD6DC59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BE36F-625C-E542-B6AB-3C712C95E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B88A8-A751-614B-B928-5FB739D4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C62D-02BD-D34A-ACCE-623709B2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CF48-3495-3F46-AF21-A7DC7AE8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65FE-9092-EC43-B9CB-F3CB29E2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E769-E2D7-604E-A31A-E08E49DE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AF64-0B15-E147-BB51-2CB862AA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8A73-1255-2F41-9442-743E86CE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E898-0971-9546-815E-AEC68B28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CB8-069E-1E43-BAB6-465F2E94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3FFF-A51B-E540-AE99-EBEC5334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725A-BEA6-4F4E-B5EE-D5058782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3EA1-3FB8-B747-902C-B4A1459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FBBF-E56D-444C-B259-5D2E640A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12E4-458A-DA42-95B4-A199480F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29DF-3AE9-7645-A74C-98E4203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48AC-077C-8242-8CB5-D8BBEFC4E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EDFDE-C852-954A-A9D4-4D349DA0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4900-0320-C94B-B072-3A3364EC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CFD0-8A86-F943-B413-19A4BBDA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473C-10FA-6049-8C88-B99CB6D0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9803-490E-3243-BF5C-DF528D84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2D71-772E-354C-A339-FBE09E01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A8BAF-C27C-304B-8EFA-0F314083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7EA8D-A727-0A40-89B7-03A4F3808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76EF-92BE-AB4B-87C4-EBC5958B3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E4336-5354-284E-999B-70D358D0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50851-6E2A-1B48-9CD8-2E306CCD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4AB-F333-5B4E-AD28-3A232F16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E91D-F3A7-514D-B6D6-DB1E3FA6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CB5E-4C82-C54C-A027-CF817ADF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965E8-0F3D-4244-897F-FA723AC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63925-C588-D54C-8880-A7533D21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25481-3A37-A342-A2C5-2A493F27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EC5A4-D72B-8140-B34F-2114F74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4BCBA-3FCD-7C40-81A9-AB64044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827B-0003-4348-890C-F54ECCD1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308-66FC-B848-82CC-1FC53454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FA9-9BB5-D248-91E0-33DB9A62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C1CFD-177D-854B-B26F-9214A4F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5EC2-FA2C-E147-912C-92B77065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5478-0E12-1D4F-9C5F-150C02B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1D70-DF8D-B74E-9962-6431B2A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2E8B3-20AD-2042-BFB7-05FF68FB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DDCE8-7967-024F-AF1F-26702E03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96A8-39DF-FA45-9E17-9D962B87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C7BC-44FC-0248-8ACF-060D72E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3E71-3E23-A042-B0EF-FD8A5188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DF610-C556-2744-84F0-ADBCF2CC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E10F-BC7A-984A-BCED-64BDE54A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8268-B631-714C-80AA-03597CC8C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0309-E2FF-244C-9A32-A3348F69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B833-7597-9B47-BB0B-E6A99D54E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4CDF2C-C51A-0346-AEB3-51976C062C1A}"/>
              </a:ext>
            </a:extLst>
          </p:cNvPr>
          <p:cNvGrpSpPr/>
          <p:nvPr/>
        </p:nvGrpSpPr>
        <p:grpSpPr>
          <a:xfrm>
            <a:off x="2438400" y="228600"/>
            <a:ext cx="7315200" cy="6400800"/>
            <a:chOff x="2438400" y="228600"/>
            <a:chExt cx="7315200" cy="6400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00A6CC-3DC6-1441-9344-208FDE77F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228600"/>
              <a:ext cx="7315200" cy="64008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12EB9DA-2AB7-9347-93E8-BD57A3D7F892}"/>
                </a:ext>
              </a:extLst>
            </p:cNvPr>
            <p:cNvSpPr/>
            <p:nvPr/>
          </p:nvSpPr>
          <p:spPr>
            <a:xfrm rot="21327146">
              <a:off x="4161056" y="958598"/>
              <a:ext cx="3266238" cy="6309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9A5DF8-FA63-7544-B12D-715A19F4B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065" y="1188429"/>
              <a:ext cx="1921266" cy="2738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C087B7-B6D4-424D-8300-D5B51CFA59E4}"/>
                </a:ext>
              </a:extLst>
            </p:cNvPr>
            <p:cNvSpPr txBox="1"/>
            <p:nvPr/>
          </p:nvSpPr>
          <p:spPr>
            <a:xfrm>
              <a:off x="4484317" y="1640909"/>
              <a:ext cx="441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As decision threshold increases, recall remains the same or decreases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A687C0-FDB7-6540-BF22-28F2255C303E}"/>
                </a:ext>
              </a:extLst>
            </p:cNvPr>
            <p:cNvSpPr/>
            <p:nvPr/>
          </p:nvSpPr>
          <p:spPr>
            <a:xfrm>
              <a:off x="5756717" y="1041873"/>
              <a:ext cx="74917" cy="81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26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2020-09-18T13:23:28Z</dcterms:created>
  <dcterms:modified xsi:type="dcterms:W3CDTF">2020-09-18T13:37:54Z</dcterms:modified>
</cp:coreProperties>
</file>