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C0A8D-3B3F-4F46-B2E3-0D07A76802F4}"/>
              </a:ext>
            </a:extLst>
          </p:cNvPr>
          <p:cNvGrpSpPr/>
          <p:nvPr/>
        </p:nvGrpSpPr>
        <p:grpSpPr>
          <a:xfrm>
            <a:off x="1986950" y="0"/>
            <a:ext cx="5925449" cy="4880558"/>
            <a:chOff x="1986950" y="0"/>
            <a:chExt cx="5925449" cy="48805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45ACB-CD0B-6542-9AAB-449678DD3983}"/>
                </a:ext>
              </a:extLst>
            </p:cNvPr>
            <p:cNvGrpSpPr/>
            <p:nvPr/>
          </p:nvGrpSpPr>
          <p:grpSpPr>
            <a:xfrm>
              <a:off x="1986950" y="0"/>
              <a:ext cx="5925449" cy="4880558"/>
              <a:chOff x="1986950" y="0"/>
              <a:chExt cx="5925449" cy="4880558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BB030CD-A82D-1F48-8097-5FE96B5C10F7}"/>
                  </a:ext>
                </a:extLst>
              </p:cNvPr>
              <p:cNvSpPr/>
              <p:nvPr/>
            </p:nvSpPr>
            <p:spPr>
              <a:xfrm rot="5400000">
                <a:off x="3253722" y="401419"/>
                <a:ext cx="3953083" cy="3150245"/>
              </a:xfrm>
              <a:prstGeom prst="arc">
                <a:avLst>
                  <a:gd name="adj1" fmla="val 16200000"/>
                  <a:gd name="adj2" fmla="val 5357386"/>
                </a:avLst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ABB9B7E-98B7-6C4B-A52C-435063BF5F57}"/>
                  </a:ext>
                </a:extLst>
              </p:cNvPr>
              <p:cNvGrpSpPr/>
              <p:nvPr/>
            </p:nvGrpSpPr>
            <p:grpSpPr>
              <a:xfrm>
                <a:off x="1986950" y="1012371"/>
                <a:ext cx="5925449" cy="3868187"/>
                <a:chOff x="1986950" y="1012371"/>
                <a:chExt cx="5925449" cy="386818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1E0ACA42-8DB3-C54E-AD2C-2881041FFBAA}"/>
                    </a:ext>
                  </a:extLst>
                </p:cNvPr>
                <p:cNvCxnSpPr/>
                <p:nvPr/>
              </p:nvCxnSpPr>
              <p:spPr>
                <a:xfrm>
                  <a:off x="3135086" y="1012371"/>
                  <a:ext cx="0" cy="350520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D65B2361-A0EA-7A4D-A678-0AB444394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086" y="4517571"/>
                  <a:ext cx="4052766" cy="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/>
                <p:nvPr/>
              </p:nvSpPr>
              <p:spPr>
                <a:xfrm>
                  <a:off x="1986950" y="1222272"/>
                  <a:ext cx="112787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Cost/loss/</a:t>
                  </a:r>
                  <a:br>
                    <a:rPr lang="en-US" dirty="0"/>
                  </a:br>
                  <a:r>
                    <a:rPr lang="en-US" dirty="0"/>
                    <a:t>error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948750-DD00-7742-8FF7-06650159FEB6}"/>
                    </a:ext>
                  </a:extLst>
                </p:cNvPr>
                <p:cNvSpPr/>
                <p:nvPr/>
              </p:nvSpPr>
              <p:spPr>
                <a:xfrm>
                  <a:off x="3783589" y="2536931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64E17C-ABA1-D14C-8378-6C36A2252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691" y="1925784"/>
                  <a:ext cx="675950" cy="202729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C215B7-5BFB-924A-A257-21FAC5827F61}"/>
                    </a:ext>
                  </a:extLst>
                </p:cNvPr>
                <p:cNvSpPr txBox="1"/>
                <p:nvPr/>
              </p:nvSpPr>
              <p:spPr>
                <a:xfrm>
                  <a:off x="3257270" y="3953045"/>
                  <a:ext cx="2042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 Gradient (=slope)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58E0A93-C9B8-B143-B880-1EDE82CE9CFE}"/>
                    </a:ext>
                  </a:extLst>
                </p:cNvPr>
                <p:cNvCxnSpPr/>
                <p:nvPr/>
              </p:nvCxnSpPr>
              <p:spPr>
                <a:xfrm flipH="1">
                  <a:off x="4002745" y="1914732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2. Initial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35" t="-6897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D08A3D-9520-F343-A68D-C73FC7DF4473}"/>
                    </a:ext>
                  </a:extLst>
                </p:cNvPr>
                <p:cNvSpPr/>
                <p:nvPr/>
              </p:nvSpPr>
              <p:spPr>
                <a:xfrm>
                  <a:off x="5148201" y="3725043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081337-7907-5649-B792-21B20D3D4FB7}"/>
                    </a:ext>
                  </a:extLst>
                </p:cNvPr>
                <p:cNvSpPr txBox="1"/>
                <p:nvPr/>
              </p:nvSpPr>
              <p:spPr>
                <a:xfrm>
                  <a:off x="5731674" y="4013198"/>
                  <a:ext cx="2180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Global cost minimum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D1D890-0208-B44C-94DA-9C50525CB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5559" y="3984411"/>
                  <a:ext cx="445770" cy="1730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:r>
                        <a:rPr lang="en-US" dirty="0"/>
                        <a:t>4.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642" b="-21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353F71B-DC0E-514A-9A4D-B6119E62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501" y="2794778"/>
                  <a:ext cx="141154" cy="27439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AC546B9-E094-AF41-A939-BC2BBC259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326" y="3077172"/>
                  <a:ext cx="200993" cy="24707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0384EA5-CE99-7140-8C98-9C4F4797B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2413" y="3346139"/>
                  <a:ext cx="208600" cy="19602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5045217-6325-1C49-AC14-0FAFBA6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891" y="3553027"/>
                  <a:ext cx="201392" cy="150617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C91C609-5D7E-A444-B56D-D74E82E78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3600" y="3701863"/>
                  <a:ext cx="201970" cy="87715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6BF22B0-40AD-2445-8B9D-83D239A324F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4977887" y="3789321"/>
                  <a:ext cx="170314" cy="4974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3CED2CB-13DF-884F-944B-7E483EBCEB88}"/>
                    </a:ext>
                  </a:extLst>
                </p:cNvPr>
                <p:cNvCxnSpPr/>
                <p:nvPr/>
              </p:nvCxnSpPr>
              <p:spPr>
                <a:xfrm flipH="1">
                  <a:off x="4669693" y="2887064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/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1. Cost function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030" t="-3922" r="-2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/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5.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667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C64C65-0ED2-CE43-8DC7-6FCFDEA9EC56}"/>
                </a:ext>
              </a:extLst>
            </p:cNvPr>
            <p:cNvCxnSpPr>
              <a:cxnSpLocks/>
            </p:cNvCxnSpPr>
            <p:nvPr/>
          </p:nvCxnSpPr>
          <p:spPr>
            <a:xfrm>
              <a:off x="5567194" y="1982482"/>
              <a:ext cx="149717" cy="62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7</cp:revision>
  <dcterms:created xsi:type="dcterms:W3CDTF">2020-08-30T23:39:35Z</dcterms:created>
  <dcterms:modified xsi:type="dcterms:W3CDTF">2020-08-31T01:53:38Z</dcterms:modified>
</cp:coreProperties>
</file>